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Amazon x: Unleashing the Power of Innovation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Explore the journey and impact of Amazon x in transforming industries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Amazon x's Future Vision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Amazon x plans to expand into new markets and sectors.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Continued investment in cutting-edge technology to stay ahead.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Aiming for carbon neutrality and sustainable practices in the future.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Enhancing customer experience through innovative solutions and services.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Amazon x aims to make a positive impact on a global scale.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Challenges and Opportunities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Navigating complex regulatory environments in different countries.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Facing increasing competition from other tech and e-commerce giants.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Staying ahead of rapid technological changes and disruptions.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Addressing potential market saturation in mature markets.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Leveraging new technologies and markets for growth and innovation.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joining us on this journey through Amazon x's story.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appreciate your interest and engagement with our presentation.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Your feedback is invaluable to us; please share your thoughts.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Stay connected with us for more updates and insights on Amazon x.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hope this presentation has inspired you about the future of Amazon x.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Birth of Amazon x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Amazon x's Core Values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Revolutionizing E-commerce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Amazon x's Technological Innovations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Amazon x's Impact on Society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Amazon x's Customer-Centric Approach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Amazon x's Global Reach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Amazon x's Future Vision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Challenges and Opportunities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Birth of Amazon x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Amazon x was born from a vision to revolutionize technology and commerce.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founders aimed to create a platform that would change the way people shop and interact.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Overcoming early hurdles was crucial in shaping Amazon x's path to success.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Achieving the first major milestone marked the beginning of Amazon x's growth.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Innovative solutions were introduced early on to set Amazon x apart from competitors.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Amazon x's Core Values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Amazon x places the customer at the heart of everything they do.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Continuous innovation is a key driver of Amazon x's success.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Amazon x focuses on long-term growth and sustainability.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Efficiency and excellence in operations are core to Amazon x's strategy.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Collaboration and teamwork are essential for Amazon x's achievements.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Revolutionizing E-commerce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Amazon x introduced one-click shopping, simplifying the buying process.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Using data to provide personalized shopping experiences for users.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Prime membership revolutionized customer loyalty and service offerings.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Amazon x expanded globally, making products accessible worldwide.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Amazon x marketplace empowered third-party sellers to reach customers.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Amazon x's Technological Innovations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Amazon Web Services transformed cloud computing and data storage.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introduction of Alexa brought voice-activated technology to homes.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Amazon x leverages AI and machine learning to enhance user experiences.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Robotics in warehouses improved efficiency and speed of delivery.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Amazon x explores blockchain for secure and transparent transactions.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Amazon x's Impact on Society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Amazon x has created millions of jobs, boosting local economies.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Commitment to sustainability through renewable energy and eco-friendly practices.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Amazon x invests in education and training programs for employees and communities.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Significant contributions to charitable causes and community development.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Amazon x's presence drives economic growth in regions where it operates.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Amazon x's Customer-Centric Approach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24/7 customer service ensures quick resolution of issues and queries.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Simplified return processes enhance customer trust and satisfaction.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Amazon x's fast shipping options meet customer expectations for speed.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robust feedback system helps Amazon x continuously improve services.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Customer reviews provide transparency and aid in decision-making.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Amazon x's Global Reach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Amazon x operates in numerous countries, serving a global customer base.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Tailored services and products meet the needs of diverse markets.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Facilitating cross-border trade enhances global economic connectivity.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Amazon x adapts to local cultures and customs to better serve customers.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Strategic partnerships worldwide expand Amazon x's reach and capabilities.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2025-05-11T04:10:28Z</dcterms:created>
  <dcterms:modified xsi:type="dcterms:W3CDTF">2025-05-11T04:10:28Z</dcterms:modified>
</cp:coreProperties>
</file>