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Analytical Network Process (ANP): A Comprehensive Guide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Understanding the ANP Model: Structure, Application, and Urban Case Studies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Visualizing the ANP: Graphical Representations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Illustrating the ANP network structure with clear and concise diagrams.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Using influence diagrams to visualize the relationships between elements.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Presenting the supermatrix in a visually appealing and informative manner.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Providing examples of effective ANP visualizations from published research.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Referencing software and tools that can be used to create ANP visualizations. (Source: ANP Visualization Software Guide)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Key Takeaways: Summarizing the ANP Model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Reiterating the definition of ANP as a flexible and powerful decision-making tool.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Summarizing the key steps involved in the ANP process.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Highlighting the benefits of using ANP for complex decision problems.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Reviewing the diverse applications of ANP in various fields.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Suggesting resources for further learning and exploration of the ANP model.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for your time and attention. We hope this presentation has provided valuable insights into the ANP model.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are now open for questions and discussion.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Please feel free to contact us for further information or collaboration.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Links to additional resources and publications on ANP.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Acknowledging any individuals or organizations that contributed to this presentation.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Unlocking Complexity: Introducing the ANP Model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Deconstructing the ANP Structure: A Layered Approach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Visualizing Complexity: ANP with Maps, Plans, and ...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ANP: Definition and Historical Roots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Mastering the ANP Process: A Practical Guide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ANP in Action: An Urban Case Study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Insights from the Experts: Researcher Perspectives on ...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Visualizing the ANP: Graphical Representations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Key Takeaways: Summarizing the ANP Model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Unlocking Complexity: Introducing the ANP Model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This presentation provides a detailed exploration of the ANP model, covering its structure, application, and real-world examples, all while providing professional content.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Discussing the ANP model's general structure, focusing on the introduction, main body, and conclusion with supporting photos and resources.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Explaining the use of maps, plans, and sketches within the ANP model framework.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Clearly defining the ANP model and tracing its historical development and applications.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Providing a step-by-step guide on how to effectively utilize the ANP model in practical scenarios.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Deconstructing the ANP Structure: A Layered Approach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Setting the stage: Defining the problem, outlining objectives, and establishing the context for ANP application.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Delving into the analysis: Presenting the network structure, pairwise comparisons, and supermatrix calculations with supporting images.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Summarizing findings: Interpreting results, drawing conclusions, and suggesting recommendations based on the ANP analysis.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Illustrating the structure with diagrams and flowcharts for enhanced understanding. (Source: ANP Research Papers)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Referencing key academic papers and industry reports that support the ANP structure. (Source: ANP Journal, 20XX)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Visualizing Complexity: ANP with Maps, Plans, and Sketches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Illustrating how maps and plans can define spatial relationships and dependencies within the ANP network.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Using sketches and diagrams to visualize the flow of influence between spatial elements.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Leveraging GIS data and tools to incorporate spatial information into the ANP analysis.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Demonstrating the use of maps to assess the impact of new infrastructure projects. (Source: Urban Planning Review, 20YY)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Referencing relevant cartography and GIS resources for integrating spatial data. (Source: GIS Handbook, 20ZZ)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ANP: Definition and Historical Roots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Defining ANP as a multi-criteria decision-making method that considers dependencies between elements.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Tracing the history of ANP and its development from the Analytic Hierarchy Process (AHP).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Highlighting the work of key researchers and practitioners who have shaped the ANP field.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Exploring the initial applications of ANP in various fields such as engineering and management.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Citing seminal papers and books that document the historical development of ANP. (Source: Saaty, T.L., 1996)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Mastering the ANP Process: A Practical Guide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Clearly articulate the decision problem and the objectives of the ANP analysis.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Develop the network structure, identifying clusters and elements, and defining dependencies.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Conduct pairwise comparisons to assess the relative importance of elements.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Calculate the supermatrix to derive the priorities of the elements.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Synthesize the results to determine the best alternative or course of action.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ANP in Action: An Urban Case Study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Selecting a relevant urban planning or management problem for ANP application.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Gathering data on the relevant factors and criteria for the urban case study.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Applying the ANP model to analyze the urban problem and generate insights.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Presenting and interpreting the results of the ANP analysis in the context of the urban case study.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Citing a relevant publication or report that documents the application of ANP to an urban problem. (Source: Journal of Urban Studies)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Insights from the Experts: Researcher Perspectives on ANP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Summarizing the perspectives of leading ANP researchers on the strengths and limitations of the model.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Exploring the views of researchers on the future directions of ANP research and application.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Highlighting the challenges and opportunities associated with the ANP model.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Including direct quotes from ANP researchers to provide valuable insights.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Referencing publications or interviews that feature the opinions of ANP researchers. (Source: ANP Expert Panel Report)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2025-04-21T08:52:28Z</dcterms:created>
  <dcterms:modified xsi:type="dcterms:W3CDTF">2025-04-21T08:52:28Z</dcterms:modified>
</cp:coreProperties>
</file>