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diadem.in/wp-content/uploads/2022/08/Tally-on-Cloud-Infographic3-614x1536-compressed-1.jpg" TargetMode="External"/><Relationship Id="rId1" Type="http://schemas.openxmlformats.org/officeDocument/2006/relationships/image" Target="../media/image-1-1.jp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.media-amazon.com/images/I/81EHXSwyY1L.jpg" TargetMode="External"/><Relationship Id="rId1" Type="http://schemas.openxmlformats.org/officeDocument/2006/relationships/image" Target="../media/image-3-1.jpg"/><Relationship Id="rId2" Type="http://schemas.openxmlformats.org/officeDocument/2006/relationships/image" Target="../media/image-3-2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images.stockcake.com/public/1/4/e/14eb80dd-453c-47ed-8ea1-62676c1941f7_large/tech-troubles-expressed-stockcake.jpg" TargetMode="External"/><Relationship Id="rId1" Type="http://schemas.openxmlformats.org/officeDocument/2006/relationships/image" Target="../media/image-4-1.jpg"/><Relationship Id="rId2" Type="http://schemas.openxmlformats.org/officeDocument/2006/relationships/image" Target="../media/image-4-2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img.freepik.com/premium-photo/rear-view-woman-using-mobile-phone_1048944-12320158.jpg" TargetMode="External"/><Relationship Id="rId1" Type="http://schemas.openxmlformats.org/officeDocument/2006/relationships/image" Target="../media/image-5-1.jpg"/><Relationship Id="rId2" Type="http://schemas.openxmlformats.org/officeDocument/2006/relationships/image" Target="../media/image-5-2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s3.amazonaws.com/thumbnails.venngage.com/template/0fcf209c-3ea1-4b13-b8fe-9f022e2c5506.png" TargetMode="External"/><Relationship Id="rId1" Type="http://schemas.openxmlformats.org/officeDocument/2006/relationships/image" Target="../media/image-6-1.png"/><Relationship Id="rId2" Type="http://schemas.openxmlformats.org/officeDocument/2006/relationships/image" Target="../media/image-6-2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static.vecteezy.com/system/resources/previews/061/899/735/non_2x/boy-jumping-out-of-green-box-with-yellow-ribbon-celebrating-happiness-and-surprise-illustration-vector.jpg" TargetMode="External"/><Relationship Id="rId1" Type="http://schemas.openxmlformats.org/officeDocument/2006/relationships/image" Target="../media/image-7-1.jpg"/><Relationship Id="rId2" Type="http://schemas.openxmlformats.org/officeDocument/2006/relationships/image" Target="../media/image-7-2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diadem.in/wp-content/uploads/2022/08/Tally-on-Cloud-Infographic3-614x1536-compressed-1.jp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3657600" cy="514350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4114800" y="2314575"/>
            <a:ext cx="45720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Antra Cloud: Premium Cloud Hosting for Tally
</a:t>
            </a:r>
            <a:pPr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Secure, Reliable, and Accessible Tally Solutions</a:t>
            </a:r>
            <a:endParaRPr lang="en-US" sz="3200" dirty="0"/>
          </a:p>
        </p:txBody>
      </p:sp>
      <p:sp>
        <p:nvSpPr>
          <p:cNvPr id="5" name="Text 2"/>
          <p:cNvSpPr/>
          <p:nvPr/>
        </p:nvSpPr>
        <p:spPr>
          <a:xfrm>
            <a:off x="2743200" y="4754880"/>
            <a:ext cx="1828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800" u="sng" dirty="0">
                <a:solidFill>
                  <a:srgbClr val="FFFFFF"/>
                </a:solidFill>
                <a:hlinkClick r:id="rId2" invalidUrl="" action="" tgtFrame="" tooltip="Pexel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Google</a:t>
            </a:r>
            <a:endParaRPr lang="en-US" sz="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Introducing Antra Cloud – Premium Cloud Hosting for ...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Challenges with Traditional Tally Access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How Antra Cloud Solves These Challenges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Smart Investment with Real ROI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Trusted by 1000+ Clients Across India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m.media-amazon.com/images/I/81EHXSwyY1L.jp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" y="0"/>
            <a:ext cx="3337560" cy="514350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800" dirty="0"/>
          </a:p>
        </p:txBody>
      </p:sp>
      <p:sp>
        <p:nvSpPr>
          <p:cNvPr id="8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Introducing Antra Cloud – Premium Cloud Hosting for Tally</a:t>
            </a:r>
            <a:endParaRPr lang="en-US" sz="2800" dirty="0"/>
          </a:p>
        </p:txBody>
      </p:sp>
      <p:sp>
        <p:nvSpPr>
          <p:cNvPr id="9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Revolutionize your Tally experience with cloud-based accessibility and security.</a:t>
            </a: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Host your Tally on our robust and secure cloud infrastructure.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Utilizing Yotta &amp; L&amp;T data centers for unparalleled performance.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Experience 99.99% uptime, high-speed access, and 24/7 monitoring.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Access Tally from anywhere with ease and efficiency.</a:t>
            </a:r>
            <a:endParaRPr lang="en-US" sz="1200" dirty="0"/>
          </a:p>
        </p:txBody>
      </p:sp>
      <p:sp>
        <p:nvSpPr>
          <p:cNvPr id="11" name="Text 7"/>
          <p:cNvSpPr/>
          <p:nvPr/>
        </p:nvSpPr>
        <p:spPr>
          <a:xfrm>
            <a:off x="2743200" y="4754880"/>
            <a:ext cx="1828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800" u="sng" dirty="0">
                <a:solidFill>
                  <a:srgbClr val="FFFFFF"/>
                </a:solidFill>
                <a:hlinkClick r:id="rId3" invalidUrl="" action="" tgtFrame="" tooltip="Pexel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Google</a:t>
            </a:r>
            <a:endParaRPr lang="en-US" sz="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images.stockcake.com/public/1/4/e/14eb80dd-453c-47ed-8ea1-62676c1941f7_large/tech-troubles-expressed-stockcake.jp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" y="0"/>
            <a:ext cx="3337560" cy="514350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800" dirty="0"/>
          </a:p>
        </p:txBody>
      </p:sp>
      <p:sp>
        <p:nvSpPr>
          <p:cNvPr id="8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Challenges with Traditional Tally Access</a:t>
            </a:r>
            <a:endParaRPr lang="en-US" sz="2800" dirty="0"/>
          </a:p>
        </p:txBody>
      </p:sp>
      <p:sp>
        <p:nvSpPr>
          <p:cNvPr id="9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Uncover the limitations of accessing Tally without the cloud.</a:t>
            </a: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Teams struggle with restricted access to Tally data from different locations.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Traditional systems are vulnerable to data loss due to inadequate backup procedures.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Reliance on local hardware leads to maintenance hassles and potential downtime.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Local systems are susceptible to security threats, compromising sensitive Tally data.</a:t>
            </a:r>
            <a:endParaRPr lang="en-US" sz="1200" dirty="0"/>
          </a:p>
        </p:txBody>
      </p:sp>
      <p:sp>
        <p:nvSpPr>
          <p:cNvPr id="11" name="Text 7"/>
          <p:cNvSpPr/>
          <p:nvPr/>
        </p:nvSpPr>
        <p:spPr>
          <a:xfrm>
            <a:off x="2743200" y="4754880"/>
            <a:ext cx="1828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800" u="sng" dirty="0">
                <a:solidFill>
                  <a:srgbClr val="FFFFFF"/>
                </a:solidFill>
                <a:hlinkClick r:id="rId3" invalidUrl="" action="" tgtFrame="" tooltip="Pexel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Google</a:t>
            </a:r>
            <a:endParaRPr lang="en-US" sz="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img.freepik.com/premium-photo/rear-view-woman-using-mobile-phone_1048944-12320158.jp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" y="0"/>
            <a:ext cx="3337560" cy="514350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800" dirty="0"/>
          </a:p>
        </p:txBody>
      </p:sp>
      <p:sp>
        <p:nvSpPr>
          <p:cNvPr id="8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How Antra Cloud Solves These Challenges</a:t>
            </a:r>
            <a:endParaRPr lang="en-US" sz="2800" dirty="0"/>
          </a:p>
        </p:txBody>
      </p:sp>
      <p:sp>
        <p:nvSpPr>
          <p:cNvPr id="9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Transform your Tally experience with our innovative cloud solutions.</a:t>
            </a: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Access Tally securely from any location, at any time, enhancing productivity.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Ensure data safety with automatic daily backups, eliminating the risk of data loss.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Protect sensitive financial data with robust bank-grade security measures.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Eliminate the burden of server maintenance, allowing you to focus on your core business.</a:t>
            </a:r>
            <a:endParaRPr lang="en-US" sz="1200" dirty="0"/>
          </a:p>
        </p:txBody>
      </p:sp>
      <p:sp>
        <p:nvSpPr>
          <p:cNvPr id="11" name="Text 7"/>
          <p:cNvSpPr/>
          <p:nvPr/>
        </p:nvSpPr>
        <p:spPr>
          <a:xfrm>
            <a:off x="2743200" y="4754880"/>
            <a:ext cx="1828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800" u="sng" dirty="0">
                <a:solidFill>
                  <a:srgbClr val="FFFFFF"/>
                </a:solidFill>
                <a:hlinkClick r:id="rId3" invalidUrl="" action="" tgtFrame="" tooltip="Pexel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Google</a:t>
            </a:r>
            <a:endParaRPr lang="en-US" sz="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s3.amazonaws.com/thumbnails.venngage.com/template/0fcf209c-3ea1-4b13-b8fe-9f022e2c5506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" y="0"/>
            <a:ext cx="3337560" cy="514350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800" dirty="0"/>
          </a:p>
        </p:txBody>
      </p:sp>
      <p:sp>
        <p:nvSpPr>
          <p:cNvPr id="8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Smart Investment with Real ROI</a:t>
            </a:r>
            <a:endParaRPr lang="en-US" sz="2800" dirty="0"/>
          </a:p>
        </p:txBody>
      </p:sp>
      <p:sp>
        <p:nvSpPr>
          <p:cNvPr id="9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Maximize your returns with our cost-effective cloud solutions.</a:t>
            </a: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Reduce capital expenditure by eliminating the need for expensive hardware.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Lower operational costs by reducing IT maintenance and support expenses.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Boost productivity with work-from-anywhere capabilities, enhancing team collaboration.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Minimize downtime and ensure business continuity with our 99.99% uptime guarantee.</a:t>
            </a:r>
            <a:endParaRPr lang="en-US" sz="1200" dirty="0"/>
          </a:p>
        </p:txBody>
      </p:sp>
      <p:sp>
        <p:nvSpPr>
          <p:cNvPr id="11" name="Text 7"/>
          <p:cNvSpPr/>
          <p:nvPr/>
        </p:nvSpPr>
        <p:spPr>
          <a:xfrm>
            <a:off x="2743200" y="4754880"/>
            <a:ext cx="1828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800" u="sng" dirty="0">
                <a:solidFill>
                  <a:srgbClr val="FFFFFF"/>
                </a:solidFill>
                <a:hlinkClick r:id="rId3" invalidUrl="" action="" tgtFrame="" tooltip="Pexel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Google</a:t>
            </a:r>
            <a:endParaRPr lang="en-US" sz="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static.vecteezy.com/system/resources/previews/061/899/735/non_2x/boy-jumping-out-of-green-box-with-yellow-ribbon-celebrating-happiness-and-surprise-illustration-vector.jp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" y="0"/>
            <a:ext cx="3337560" cy="514350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800" dirty="0"/>
          </a:p>
        </p:txBody>
      </p:sp>
      <p:sp>
        <p:nvSpPr>
          <p:cNvPr id="8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Trusted by 1000+ Clients Across India</a:t>
            </a:r>
            <a:endParaRPr lang="en-US" sz="2800" dirty="0"/>
          </a:p>
        </p:txBody>
      </p:sp>
      <p:sp>
        <p:nvSpPr>
          <p:cNvPr id="9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Join our growing community of satisfied Antra Cloud users.</a:t>
            </a: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“Antra Cloud gave us peace of mind with secure Tally access across our offices.”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Serving a diverse range of clients across various industries in India.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Ensuring data protection and accessibility, fostering trust among our clientele.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Providing a smooth and efficient Tally experience, empowering businesses nationwide.</a:t>
            </a:r>
            <a:endParaRPr lang="en-US" sz="1200" dirty="0"/>
          </a:p>
        </p:txBody>
      </p:sp>
      <p:sp>
        <p:nvSpPr>
          <p:cNvPr id="11" name="Text 7"/>
          <p:cNvSpPr/>
          <p:nvPr/>
        </p:nvSpPr>
        <p:spPr>
          <a:xfrm>
            <a:off x="2743200" y="4754880"/>
            <a:ext cx="1828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800" u="sng" dirty="0">
                <a:solidFill>
                  <a:srgbClr val="FFFFFF"/>
                </a:solidFill>
                <a:hlinkClick r:id="rId3" invalidUrl="" action="" tgtFrame="" tooltip="Pexel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Google</a:t>
            </a:r>
            <a:endParaRPr lang="en-US" sz="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2025-07-13T16:18:03Z</dcterms:created>
  <dcterms:modified xsi:type="dcterms:W3CDTF">2025-07-13T16:18:03Z</dcterms:modified>
</cp:coreProperties>
</file>