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 Store Optimization: Launching for Success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strategic ASO roadmap for maximizing your new app's visibility and downloads.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Gateway: Localizing for Impact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key target markets based on app usage, language, and cultural relevance. Understand your global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Translate your keywords into local languages to ensure your app is discoverable in different markets. Accurate translation is crucial.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Adapt your app store listing to reflect local culture and customs. Tailor your messaging to resonate with local users.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localized screenshots that showcase your app's functionality in the target language and cultural context. Visuals matter.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 user reviews in different languages to understand local user sentiment and address any specific concerns. Global feedback is valuable.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Video: Engaging Users Visually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compelling app preview video that tells a story and highlights your app's key features and benefits. Engage your audience visually.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showcasing the benefits of your app rather than just listing features. What problem does your app solve for users?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high-quality visuals, animations, and sound effects to create an engaging and memorable video. Capture attention quickly.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Incorporate relevant keywords into your video title and description to improve discoverability. Optimize for search.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A/B test different video variations to identify what resonates best with your target audience. Data-driven optimization is key.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sincerely appreciate you taking the time to learn about our ASO roadmap.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team is dedicated to supporting your app's success. We're here to answer any questions you may have.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committed to helping you achieve sustainable growth through effective ASO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partnering with you on your app store optimization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reach out to us for further assistance or to discuss your specific ASO needs.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Igniting Your App's Journey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Keyword Kingdom: Finding Your Gems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Your App Store Presence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Spyglass Strategy: Competitor Analysis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Review Revolution: Ratings &amp; Reviews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ASO Scoreboard: Tracking Your Progress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Algorithm Adventures: Adapting to Change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Gateway: Localizing for Impact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Video: Engaging Users Visually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Igniting Your App's Journey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 Store Optimization is vital for discoverability. It helps your app stand out in a crowded marketplace and attract the right users.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will cover keyword research, optimization, competitor analysis, tracking, and iteration. Ensuring a strong launch and ongoing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your audience is key. Tailoring your ASO strategy to their needs and search behavior will drive relevant traffic.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ASO is not a one-time task. It requires continuous effort and adaptation to algorithm changes to maintain and improve app ranking.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Define key metrics like downloads, keyword rankings, and conversion rates to track ASO performance and identify areas for improvement.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Keyword Kingdom: Finding Your Gems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Generate a list of potential keywords related to your app's features, benefits, and target audience. Think like your users!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Analyze your competitors' keyword strategies to identify opportunities and gaps in the market. Learn from their successes and failures.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ASO tools to discover high-volume, low-competition keywords. These tools provide valuable data and insights for keyword selection.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keywords that are highly relevant to your app's functionality and target audience. Avoid using irrelevant or misleading keywords.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Incorporate long-tail keywords (longer, more specific phrases) to capture niche audiences and increase conversion rates.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Your App Store Presence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 a compelling app title that includes relevant keywords. Keep it concise and memorable to attract user attention and improve ranking.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the subtitle to highlight your app's unique value proposition and key features. This is a prime opportunity to target additional keywords.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Write a clear and concise app description that explains the app's benefits and features. Optimize it with relevant keywords naturally.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 an eye-catching app icon that reflects your brand and app functionality. A visually appealing icon can significantly increase downloads.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high-quality screenshots to showcase your app's best features and user interface. Highlight key benefits and create a visual story.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Spyglass Strategy: Competitor Analysis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your main competitors in the app store based on keyword rankings, app category, and target audience. Who are you up against?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Analyze your competitors' keyword strategies, including their app title, subtitle, and description, to identify potential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Assess your competitors' ratings and reviews to understand user sentiment and identify areas where your app can excel. Positive reviews are key!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 your competitors' app updates to identify new features, improvements, and ASO strategies. Stay informed and adapt accordingly.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competitor analysis to learn from their successes and failures, and to identify opportunities to differentiate your app and gain a competitive edge.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Review Revolution: Ratings &amp; Reviews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users to leave ratings and reviews by prompting them at strategic moments within the app. Timing is everything!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Respond to user reviews promptly and professionally, addressing concerns and thanking users for their feedback. Show you value their input.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 user sentiment to identify areas for improvement in your app. Use feedback to prioritize bug fixes and feature enhancements.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Strive for positive ratings by providing a high-quality user experience and addressing user concerns. High ratings boost app visibility.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monitor and analyze user reviews to identify trends and adapt your ASO strategy accordingly. Stay on top of the conversation.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ASO Scoreboard: Tracking Your Progress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app downloads to measure the overall effectiveness of your ASO strategy. Increased downloads indicate improved visibility and relevance.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 keyword rankings to track your app's visibility for target keywords. Improved rankings drive organic traffic and downloads.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Measure conversion rates (e.g., impressions to downloads) to assess the effectiveness of your app store listing. Optimize for higher conversions.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Analyze user retention rates to understand how engaged users are with your app. High retention indicates a positive user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app revenue (if applicable) to measure the financial impact of your ASO efforts. ASO can drive both downloads and revenue.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Algorithm Adventures: Adapting to Change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informed about app store algorithm updates and their potential impact on your ASO strategy. Knowledge is power!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 A/B testing to experiment with different app store listing elements (e.g., title, icon, screenshots) and identify what works best.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Continuously iterate on your ASO strategy based on performance data and algorithm changes. Adapt to stay ahead of the curve.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with the ASO community to learn from other experts and share your own insights. Collaboration is key to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prepared to adjust your ASO strategy as needed based on algorithm updates, competitor actions, and user feedback. Stay agile.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2025-04-21T08:07:39Z</dcterms:created>
  <dcterms:modified xsi:type="dcterms:W3CDTF">2025-04-21T08:07:39Z</dcterms:modified>
</cp:coreProperties>
</file>