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3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image" Target="../media/image-3-2.png"/><Relationship Id="rId5" Type="http://schemas.openxmlformats.org/officeDocument/2006/relationships/image" Target="../media/image-3-2.png"/><Relationship Id="rId6" Type="http://schemas.openxmlformats.org/officeDocument/2006/relationships/image" Target="../media/image-3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2.png"/><Relationship Id="rId4" Type="http://schemas.openxmlformats.org/officeDocument/2006/relationships/image" Target="../media/image-4-2.png"/><Relationship Id="rId5" Type="http://schemas.openxmlformats.org/officeDocument/2006/relationships/image" Target="../media/image-4-2.png"/><Relationship Id="rId6" Type="http://schemas.openxmlformats.org/officeDocument/2006/relationships/image" Target="../media/image-4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image" Target="../media/image-5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2.png"/><Relationship Id="rId5" Type="http://schemas.openxmlformats.org/officeDocument/2006/relationships/image" Target="../media/image-6-2.png"/><Relationship Id="rId6" Type="http://schemas.openxmlformats.org/officeDocument/2006/relationships/image" Target="../media/image-6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image" Target="../media/image-7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285875"/>
            <a:ext cx="6400800" cy="154305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00000"/>
                </a:solidFill>
                <a:latin typeface="Urbanist" pitchFamily="34" charset="0"/>
                <a:ea typeface="Urbanist" pitchFamily="34" charset="-122"/>
                <a:cs typeface="Urbanist" pitchFamily="34" charset="-120"/>
              </a:rPr>
              <a:t>Arabic Past Tense Verbs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2983230"/>
            <a:ext cx="64008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Exploring *Fi'il Madhi* Conjugation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Unveiling *Fi'il Madhi*</a:t>
            </a:r>
            <a:endParaRPr lang="en-US" sz="1200" dirty="0"/>
          </a:p>
        </p:txBody>
      </p:sp>
      <p:pic>
        <p:nvPicPr>
          <p:cNvPr id="6" name="Image 1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47472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393192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Basic Structure Explained</a:t>
            </a:r>
            <a:endParaRPr lang="en-US" sz="1200" dirty="0"/>
          </a:p>
        </p:txBody>
      </p:sp>
      <p:pic>
        <p:nvPicPr>
          <p:cNvPr id="9" name="Image 2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30936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76656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Conjugation Simplified</a:t>
            </a:r>
            <a:endParaRPr lang="en-US" sz="1200" dirty="0"/>
          </a:p>
        </p:txBody>
      </p:sp>
      <p:pic>
        <p:nvPicPr>
          <p:cNvPr id="12" name="Image 3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4008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09728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Examples in Sentences</a:t>
            </a:r>
            <a:endParaRPr lang="en-US" sz="1200" dirty="0"/>
          </a:p>
        </p:txBody>
      </p:sp>
      <p:pic>
        <p:nvPicPr>
          <p:cNvPr id="15" name="Image 4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472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47472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393192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Unveiling *Fi'il Madhi*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Defining Past Actions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 *Fi'il Madhi* signifies actions completed in the past. It's a foundational element in Arabic grammar, enabling clear expression of...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Grammatical Foundation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 Understanding *Fi'il Madhi* is crucial for building grammatically sound sentences. It's the bedrock for comprehending narratives and historical accounts...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Verb Conjugation Begins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study of *Fi'il Madhi* includes verb conjugation that will lead to the mastery of speaking Arabic. Conjugation is the...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Arabic Verb Types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Arabic has a rich verb system, and the study of *Fi'il Madhi* serves as an excellent introduction. It lays the...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A Glimpse into History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By learning *Fi'il Madhi*, students can understand historical texts written in Arabic. Thus, providing direct access to a wealth of...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Basic Structure Explained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Root Letters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Most *Fi'il Madhi* verbs are built on three root letters. This 'root' carries the core meaning, with added letters indicating...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Forming the Verb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basic form of *Fi'il Madhi* is altered to reflect the subject performing the action. The specific alterations follow established...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Subject Markers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Suffixes are added to the root letters to denote the subject. Each suffix corresponds to a specific pronoun (I, you,...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Gender Distinctions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*Fi'il Madhi* conjugation often differentiates between masculine and feminine subjects. This adds another layer of precision to Arabic verb usage.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Number Agreement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verb form changes to match the number of subjects: singular, dual, or plural. Thus, ensuring grammatical agreement within the...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Conjugation Simplified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Singular Pronouns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Learn how *Fi'il Madhi* changes for 'I,' 'you' (masculine/feminine), 'he,' and 'she.' These are the foundational conjugations to memorize.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Dual Forms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Arabic uses a dual form to indicate two subjects. Understanding dual conjugation is crucial for accurately describing actions involving two...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Plural Pronouns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Master the *Fi'il Madhi* forms for 'we,' 'you' (masculine/feminine plural), and 'they.' Plural conjugation builds upon the singular patterns.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Practice is Essential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Consistent practice with conjugation tables is key. Work through examples to solidify your understanding of the different forms.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Real-World Examples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Apply your knowledge by constructing simple sentences using different *Fi'il Madhi* forms. This helps contextualize the grammar in everyday language.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Examples in Sentences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Sample Sentence 1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Show an example sentence in Arabic with English translation. Highlight the *Fi'il Madhi* verb, and explain its components and meaning.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Sample Sentence 2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Present another example showcasing a different *Fi'il Madhi* conjugation. Explain how the verb's form reflects the subject performing the action.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Sample Sentence 3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Offer a sentence using a dual form of *Fi'il Madhi*. This illustrates the nuances of describing actions involving exactly two...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Analyzing the Verbs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Break down each example sentence. Identify the root letters of the verb, the added suffixes, and how they contribute to...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Contextual Understanding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Demonstrate how understanding *Fi'il Madhi* allows accurate interpretation. The sentences in various narratives from the source context.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Expressing Gratitude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your kind attention and participation in this presentation. Your engagement is appreciated!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Further Exploration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is just the beginning of your journey with Arabic verbs. We encourage you to continue exploring and deepening your...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Keep Practicing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Consistent practice is the key to fluency. Dedicate time to reviewing conjugation tables and constructing your own sentences.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Seek Resources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Utilize available resources like textbooks, online platforms, and native speakers to enhance your learning experience.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Embrace the Language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Arabic is a beautiful and rich language. Embrace the challenge and enjoy the journey of mastering *Fi'il Madhi* and beyond!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2025-11-30T08:48:39Z</dcterms:created>
  <dcterms:modified xsi:type="dcterms:W3CDTF">2025-11-30T08:48:39Z</dcterms:modified>
</cp:coreProperties>
</file>