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Artful Science: United Territories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Fusing Tradition with Scientific Understanding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Breathing Art: Andaman Roots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Lakshadweep's Watery Cycle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Mughal Optics: Delhi's Light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 Challenges: Eco-Solutions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Breathing Art: Andaman Roots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Bold geometric patterns and motifs inspired by local flora and fauna characterize Andaman's tribal art. These artistic elements are seamlessly blended with botanical science.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stylized tree illustrates the concept of respiration, with roots, leaves, and gas exchange depicted through tribal totems and symbols, representing the essence of plant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Oxygen molecules are shown as swirling spirals (tribal symbols for wind), while carbon dioxide is represented as darker, earthy patterns, visually distinguishing these crucial gases.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tree's trunk features carved lines symbolizing stomata opening and closing, intertwining tribal storytelling with plant physiology to demonstrate gas exchange.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fusion illustrates how plants 'breathe' by absorbing CO₂ and releasing O₂ during photosynthesis and respiration, merging tribal art with plant physiology.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Lakshadweep's Watery Cycle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Lakshadweep's art, influenced by coral reefs, seashells, and oceanic waves, often appears in crafts like coconut shell carvings and boat designs, capturing the essence of marine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water cycle is illustrated with a central ocean motif, showcasing waves rising as evaporation (swirling shell patterns), embodying the cycle's initial phase.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Clouds are depicted as pearl-like orbs with marine engravings, while rain droplets are shaped like coral branches, creating a vivid representation of condensation and precipitation.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Fish and seaweed motifs represent groundwater infiltration, underscoring the importance of this stage in the water cycle and its connection to marine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design evokes Lakshadweep's atoll life, using blue and turquoise hues to symbolize the endless cycle, illustrating water's journey from seas to clouds and back.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Mughal Optics: Delhi's Light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Delhi's Mughal art, renowned for symmetrical floral designs, intricate arabesques, and mirror-work, is adapted for optics, blending artistic heritage with scientific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Mughal-inspired mirror or pool reflects light rays as golden, symmetrical beams, demonstrating the properties of reflection through artistic expression.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sun motif at the top sends rays bouncing off surfaces (water or marble), with reflections shown as mirrored patterns, illustrating the source and path of light.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Angles of incidence and reflection are depicted through geometric grids, combining Mughal elegance with physics to showcase how light behaves upon striking surfaces.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Illusions like rainbows are represented by colorful, petal-like arcs, enriching the demonstration of light's behavior with visual metaphors inspired by Mughal art.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 Challenges: Eco-Solutions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deforestation and biodiversity loss are major issues due to tourism, agriculture, and cyclones, threatening endemic species and coral reefs, impacting the island's ecosystem.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 scarcity and coral bleaching from climate change, overfishing, and pollution endanger freshwater supplies and marine life on the atolls, jeopardizing the region's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Severe air and water pollution from industrial emissions, vehicle exhaust, and untreated sewage contribute to respiratory diseases and groundwater contamination, impacting public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satellite-based monitoring and reforestation for Andaman, desalination and coral restoration for Lakshadweep, and air quality sensors with wastewater treatment for Delhi.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Scaling Jarawa rotational farming, rainwater harvesting in Lakshadweep, and reviving Mughal-era stepwells in Delhi for sustainable resource management, incorporating time-tested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for your time and attention during this presentation. We hope this information has been insightful and valuable.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Should you have any questions or require further clarification on any of the topics discussed, please feel free to reach out to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fascinating intersections of art, science, and sustainability. Together, we can create a more informed and responsible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foster a collaborative environment where innovation and traditional knowledge converge to address the pressing challenges facing our world. Your engagement is invaluable.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joining us on this journey. We are committed to working towards a sustainable future and appreciate your support in these endeavors.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2025-12-01T15:13:35Z</dcterms:created>
  <dcterms:modified xsi:type="dcterms:W3CDTF">2025-12-01T15:13:35Z</dcterms:modified>
</cp:coreProperties>
</file>