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Conveyors: The Unsung Heroes of Efficiency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world of automated material handling and its impact on modern industry.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Maintenance and Safety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regular inspections to identify and address any issues such as worn belts, loose rollers, or damaged components, ensuring smooth and safe operation of the conveyor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 preventive maintenance schedule to lubricate moving parts, replace worn components, and perform necessary adjustments, extending the lifespan of the conveyor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safety guards and barriers around the conveyor system to prevent accidental contact with moving parts, protecting workers and minimizing the risk of workplace injuries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emergency stop buttons are easily accessible and clearly marked along the conveyor line to quickly halt operation in case of emergencies, prioritizing safety and minimizing potential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thorough training to employees on the safe operation and maintenance of the conveyor system, ensuring they understand the procedures and potential hazards to prevent accidents.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Conveyors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control systems optimize conveyor routes, adjust speeds, and predict maintenance needs, improving efficiency and reducing downtime with intelligent automation.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Modular conveyor designs offer flexibility and scalability, allowing businesses to easily reconfigure or expand their systems to meet changing production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conveyor systems incorporate energy-efficient motors and regenerative braking, reducing energy consumption and lowering operational costs for sustainable material handling.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sensors and monitoring systems provide real-time data on conveyor performance, enabling proactive maintenance and preventing costly breakdowns by staying informed.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conveyors utilize advanced sensors and data analytics to optimize material flow, predict maintenance needs, and improve overall operational efficiency, ensuring seamless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Automatic Conveyors and their impact on modern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 potential of automated material handling solutions for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for more information on implementing automatic conveyor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future of automation and unlock new levels of efficiency in your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 and insightful. Thank you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Automation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Automatic Conveyors?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Automatic Conveyors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Components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Industries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Automation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with Other Systems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Maintenance and Safety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Conveyors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Automation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growing demand for faster production and delivery necessitates automated solutions like automatic conveyors for maintaining efficiency and meeting deadlines.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Rising labor expenses are prompting businesses to invest in automatic conveyors, reducing dependency on manual labor and lowering overall operational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minimize human interaction with hazardous materials and environments, contributing to a safer work environment and reducing workplace accidents.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systems provide consistent and precise material handling, reducing errors and improving the overall quality control process in various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offer businesses the flexibility to easily scale their operations to meet increasing demands, without the limitations of manual labor.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Automatic Conveyors?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are automated systems designed to move materials, products, or components between locations within a facility or across different facilities.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optimize material flow, reduce manual handling, and increase overall production efficiency, making processes smoother and faster.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conveyors are available in various types, including belt, roller, chain, and overhead conveyors, each suited for different applications and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are often integrated with sensors, programmable logic controllers (PLCs), and other control systems for precise and coordinated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find extensive use in manufacturing, warehousing, distribution, and logistics to automate processes like assembly, packaging, and shipping.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Automatic Conveyors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Belt conveyors use a continuous belt to move items. They are ideal for moving a wide range of materials, from small parts to bulk goods,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Roller conveyors use rotating rollers to transport items. They are perfect for handling boxes, pallets, and other rigid objects in warehouses and distribution centers.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Chain conveyors use chains to move heavy or irregularly shaped items. They are commonly used in automotive and manufacturing industries to transport components.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Overhead conveyors suspend items from above, saving floor space. They are ideal for assembly lines and paint finishing applications in manufacturing plants.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Vertical conveyors lift or lower items between different levels. They are useful in multi-story warehouses and manufacturing facilities to maximize space utilization.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Components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drive unit powers the conveyor system, providing the necessary force to move materials along the conveyor path, ensuring continuous and reliable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conveyor belt is the surface on which materials are transported. It's durable and designed to withstand the weight and friction of moving items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Rollers and pulleys guide the conveyor belt, maintaining its tension and direction while ensuring smooth movement and minimizing wear and tear on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Sensors detect the presence and position of materials on the conveyor, enabling automated processes like sorting, counting, and quality control with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control system manages the overall operation of the conveyor, coordinating the movement of materials and integrating with other systems for seamless automation.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Industries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streamline assembly lines, transporting components between workstations, improving production speed, and reducing manual handling efforts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facilitate efficient order fulfillment by moving products to packing and shipping areas, reducing bottlenecks, and optimizing warehouse operations for timely deliveries.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ensure hygienic handling of food products, maintaining product integrity and safety while improving processing efficiency and minimizing contamination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conveyors transport heavy automotive parts through various stages of production, enabling efficient manufacturing processes and improving overall productivity in car factories.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automate sorting and distribution processes, enabling faster order processing and delivery, enhancing customer satisfaction, and streamlining e-commerce logistics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Automation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significantly boost production rates by efficiently moving materials, reducing idle time, and accelerating the overall manufacturing or distribution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minimize the need for manual labor, lowering wage expenses and reducing the risk of human error, leading to long-term cost savings and improved profitability.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systems reduce worker exposure to hazardous environments and heavy lifting, minimizing workplace accidents, promoting a safer working environment, and ensuring employee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systems ensure precise and consistent material handling, minimizing errors, improving product quality, and reducing waste, resulting in higher customer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 conveyors can be designed to utilize vertical space efficiently, maximizing floor area utilization and enabling better organization and storage within a facility.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with Other 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automatic conveyors with robots allows for automated loading, unloading, and sorting of materials, enhancing efficiency and reducing manual intervention in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conveyors to ERP systems enables real-time monitoring of material flow, inventory management, and order tracking, improving supply chain visibility and decision-making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with WMS systems optimizes warehouse operations by directing materials to the correct locations, streamlining picking and packing processes, and improving order fulfillment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IoT sensors on conveyors enables predictive maintenance, monitoring performance, and identifying potential issues before they cause downtime, ensuring continuous and reliable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AGVs can seamlessly integrate with automatic conveyor systems to transport materials between different parts of a facility, creating a more efficient and flexible material handling solution.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2025-04-18T09:45:54Z</dcterms:created>
  <dcterms:modified xsi:type="dcterms:W3CDTF">2025-04-18T09:45:54Z</dcterms:modified>
</cp:coreProperties>
</file>