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Axborot: Sirlarini ochish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Axborotning tomoshani yordami uchun vizual sayohat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Axborotning kelajagi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yanada muhim rol o'ynaydi. Axborotga jamiyat bizni kutmoqda.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Yangi texnologiya axborotni qayta ishlash va uni osonlashtirish. Texnologiyalarga tayyor bo'ling.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Sun'iy intellektning axborotni qayta ishlashni avtomatlashtirish. Sun'iy intellekt muhim rol o'ynaydi.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Katta ma'lumotlar yanada muhim rol o'ynaydi. Ma'lumotlarni tahlil qilish orqali yangi bilimlarga ega bo'lamiz.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bepul yanada muhim bo'ladi. Axborotni himoya qilish uchun yangi usul topish kerak.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Savollar va javoblar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haqida savollaringiz bormi? Savollaringizni berishdan tortinmang.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Savollaringizga javob tayyormiz. Sizga yordam berishdan xursandmiz.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haqida suhbat tayyormiz. Fikrlaringizni bildiring.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Savollaringizga javob berdik va muhokamani yakunladik. Sizga foydali bo'lganimizdan xursandmiz.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o'rganishda davom eting. Yangi bilimlarga ega bo'ling va dunyoni o'zgartiring.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Rahmat!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Sizga e'tiboringiz uchun rahmat. Sizning ishtirokingiz biz uchun muhim.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Ush taklifot sizga foydali bo'ldi deb umid qilamiz. Siz yangi narsalarni o'rgandingiz deb umid qilamiz.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Kelajakda yana uchrashishga umid qilamiz. Siz bilan hamkorlik qilishdan xursand bo'lamiz.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Savollaringiz bo'lsa, biz bilan bog'laning. Sizga yordam berishdan xursand bo'lamiz.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Sizga o'qish va ishlaringizda muvaffaqiyatga erishamiz. Siz muvaffaqiyatga erishasiz deb umid qilamiz.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Mundarija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Axborotning sehriga sho'ng'ing!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Slayd: tasvir va animatsiya!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tekshirish va saralash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Axborotga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etikasi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texnologiyalari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madaniyati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Axborotning kelajagi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Savollar va javoblar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Rahmat!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Axborotning sehriga sho'ng'ing!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to'g'ri qaror qilish, yangi g'oyalarni o'rganish va innovatsiyalarni qabul qilish uchun yordam beradi. Bu bizning taraqqiyotimizning asosi.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ko'plab kanallar orqali tarqaldi: so'zlar, yozuvlar, tasvirlar, raqamli signallar. Axborot orqali - bu doimiy evolyutsiya jarayoni.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bizni qiladi, o'rgatadi va ruhlantiradi. Bu individual va jamiyat taraqqiyotida muhim rol o'ynaydi. Axborotni qadrlashimiz kerak.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doimo o'zgaradi. Yangi kashfiyotlar, narsalarni va g'oyalar bizning bilimlarni sotib oladi. O'ziga tayyor bo'ling.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himoya qilish muhim. Shaxsiy ma'lumotlarni, intellektual mulkni va davlat sirlarini himoya qilish kerak. Ehtiyot bo'ling!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Slayd: tasvir va animatsiya!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Slayd axborotni qisqa va tushunarli tarzda taqdim etish uchun eng yaxshi vosita. U auditoriyaning e'tiborini jalb qiladi va xabarni kuchaytiradi.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Tasvir axborotni yanada jonli va yaratadi. U murakkab g'oyalarni sodda tarzda va xotirada yaxshi qoladi.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Animatsiya axborotga harakat bag'ishlaydi. U jarayonlarni ko'rish, aloqalarni namoyish qilish va hikoyalarni so'zlab berish uchun.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Slaydda sarlavha, qisqa matn, tasvir yoki animatsiya bo'lishi kerak. Dizayn ixcham va professional bo'lishi kerak.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Slaydlardan nutq orqali borish kerak. Ularni diqqat bilan tayyorlang va nutqingizga moslashtiring. Ular sizni ko'rmang bo'lsin.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tekshirish va saralash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Google, Bing va boshqa xavfsizlik tizimlari axborotni uchun kuchli quvvat. Ulardan to'g'ri yuborishni o'rganing.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tekshirishda kalit so'zlarni to'g'ri belgilash muhim. Kalit so'zlar sizning so'rovingizni aniq va aniqlaydini yaxshilaydi.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Qidiruv yordamni filtrlash sizga kerakli axborotni tezda topishga yordam beradi. Vaqtni foydalanish uchun filtrlardan kerak.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manbalarini muhim. Manbaning ishonchliligini tiklash va soxta axborotdan ehtiyot bo'ling.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Topilgan axborotni saralash va tartibga solish kerak. Axborotni mavzularga bo'ling va eng muhimlarini ajratib oling.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Axborotga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Parollarni himoya qilish muhim. Murakkab parollardan tushirish va ularning hech kimga aytmang. Parollar - bu sizning kalitingiz.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Shaxsiy ma'lumotlarni himoya qilish muhim. Ijtimoiy tarmoqlarda ehtiyot bo'ling va shaxsiy ma'lumotlarni notanish odamlarga bermang.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Viruslardan himoya qilish muhim. Kompyuter antivirus o'rnating va uni doimiy ravishda yangilab turing. Viruslar axborotingizni o'g'irlashi mumkin.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Ma'lumotlarni shifrlash - bu axborotni himoya qilishning yaxshi usuli. Shifrlangan ma'lumotlarni o'qish qiyin.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qoidalariga rioya qilish. Qoidalarga rioya qiling va axborotingizni himoya qiling.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etikasi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Mualliflik huquqini hurmat qilish muhim. Mualliflik huquqi bilan himoyalangan materiallardan ruxsatsiz foydalanmang.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Axborotni to'g'ri uzatish muhim. Soxta axborot tarqatmang va manbalarni.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Shaxsiy ma'lumotlarni hurmat qilish muhim. Boshqalarning shaxsiy hayotiga aralashmang va shaxsiy ma'lumotlarni ruxsatsiz tarqatmang.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Axbordan noto'g'ri foydalanish muhim. Boshqalarga zarar yetkazish uchun axborotdan foydalanmang.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etika qoidalariga rioya qilish muhim. Qoidalarga rioya qiling va axborotdan to'g'ri keladi.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texnologiyalari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Sun'iy intellekt axborotni qayta ishlash va qaror qabul qilishda muhim rol o'ynaydi. Kelajak sun'iy intellekt bilan bog'liq.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Katta ma'lumotlar bizga dunyoni yordam beradi. Ma'lumotlarni tahlil qilish orqali yangi bilimlarga ega bo'lamiz.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Bulutli texnologiyalarni boshqarish va uni osonlashtirish. Biz axborotga joydan erisha olamiz.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 texnologiya axborotga yordamni yordam beradi. Smartfonlar va planshetlar bizning doimiy hamrohimizga aylandi.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texnologiyalari doimiy rivojlanmoqda. Yangi texnologiyalarni o'rganish va undan keyingi muhim.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madaniyati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savodxonligi axborotni topish, va undan foydalanishdan boshlashdir. Savodxon bo'lish muhim.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almashish jamiyat rivojiga hissa qo'shadi. Bilimlaringizni boshqalar bilan bo'lishing.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muhitini muhim. To'g'ri axborot tarqatish va soxta axborotga qarshi kurashish kerak.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Axborotdan yuklash etikasi muhim. Axborotdan to'g'ri yuborish va boshqalarga zarar yetkazilishi kerak.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Axborot madaniyatini rivojlantirish jamiyat rivojlanishiga hissa qo'shadi. Madaniyatli bo'lish muhim.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2025-06-24T15:28:17Z</dcterms:created>
  <dcterms:modified xsi:type="dcterms:W3CDTF">2025-06-24T15:28:17Z</dcterms:modified>
</cp:coreProperties>
</file>