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203311/pexels-photo-6203311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BEX in Mobile Communication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Modern Communication Technologies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</a:rPr>
              <a:t>Photo by PDF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Mobile Communication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Types of Mobile Communication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Mobile Communication Process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Mobile Applications in Daily Life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Advantages and Challenges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0195865/pexels-photo-10195865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Mobile Communication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Foundation of Digital Connection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Communication is the process of sharing information, ideas, or feelings between individuals or groups. It plays a vital role in personal, social, and professional life.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Modern communication relies heavily on technology. Mobile phones have transformed how we connect, share information, and interact with the world around us.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From traditional methods to mobile-first approaches, communication has evolved to become more accessible, instant, and globally connected through mobile technology.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Mobile communication has revolutionized how we share ideas, conduct business, and maintain relationships in our increasingly digital world.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5982121/pexels-photo-5982121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Types of Mobile Communication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Diverse Methods of Digital Interaction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Spoken or written words through mobile devices including voice calls, video calls, and text messaging applications.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Body language and gestures shared through mobile platforms including emojis, stickers, and visual expressions in digital conversations.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Images, videos, and symbols shared via mobile applications including social media, messaging apps, and visual content platforms.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Letters, emails, and reports created and shared through mobile devices, enabling formal and informal digital documentation.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26967986/pexels-photo-26967986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Mobile Communication Process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Digital Messages Flow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Person who sends the message using mobile devices such as smartphones, tablets, or other portable communication tools.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Information or idea being shared through mobile platforms including text, voice, video, or multimedia content.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Medium used to send the message including mobile networks, internet connectivity, and various communication applications.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Person who receives the message and provides response through mobile devices, completing the communication cycle.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4145194/pexels-photo-4145194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Mobile Applications in Daily Life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Communication Tools for Modern Living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WhatsApp, Telegram, and similar apps for instant messaging, group chats, and multimedia sharing on mobile devices.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Zoom, Google Meet, and other platforms for virtual meetings, online classes, and remote collaboration through mobile technology.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Email and professional apps for team collaboration, customer relations, marketing, and leadership in mobile business environments.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Google Classroom and learning platforms for sharing study materials, assignments, and facilitating teacher-student collaboration.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608890/pexels-photo-6608890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Advantages and Challenges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Balancing Benefits and Concerns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Faster information sharing, better connectivity, and global communication capabilities through mobile technology.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Miscommunication risks, information overload, and privacy and security issues in mobile communication environments.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Communication applications continue to transform how we connect, learn, and work in our increasingly mobile-first world.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your attention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2025-11-07T01:45:19Z</dcterms:created>
  <dcterms:modified xsi:type="dcterms:W3CDTF">2025-11-07T01:45:19Z</dcterms:modified>
</cp:coreProperties>
</file>