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Backend Integration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Connecting Frontend to Backend Systems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Real-World Examples of Backend Integration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Connecting shopping cart to inventory database.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Integrating third-party login (Google, Facebook).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Secure backend for financial transactions.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Managing patient data and appointment scheduling.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Collecting and processing data from IoT devices.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Backend integration is crucial for modern applications.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enables seamless interaction between users and data.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trends: serverless architectures, microservices, and AI-driven APIs.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Staying updated with new technologies is essential.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Constantly refining integration strategies improves performance.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Backend Integration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Importance of Backend Integration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Backend Technologies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Integration Methods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Example – API Integration Flow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in Backend Integration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Best Practices for Backend Integration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Real-World Examples of Backend Integration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Backend Integration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Backend integration connects the user interface (frontend) to the server, database, and business logic.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ensures smooth data flow and communication between 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When a user logs in, backend integration validates credentials from the database.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 is a critical component of modern web and mobile applications.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Its core function is to manage data and logic behind the scenes.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Importance of Backend Integration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Enables data exchange between 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Supports scalability and performance.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Ensures data security and consistency.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Improves user experience with real-time updates.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Centralizes business logic implementation.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Backend Technologies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Node.js, Python (Django/Flask), Java (Spring Boot), PHP, Ruby on Rails.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MySQL, MongoDB, PostgreSQL, Firebase.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REST, GraphQL, gRPC.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Cloud platforms like AWS, Azure, and GCP.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Kafka, RabbitMQ for asynchronous tasks.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Integration Methods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Communication through RESTful or GraphQL APIs.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Acts as a bridge between frontend and backend 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Triggers actions when events occur.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Pre-built modules to simplify integration.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Directly connecting to databases (less common, more risk).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Example – API Integration Flow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User submits data via frontend.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Frontend sends request to backend API.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Backend processes request and accesses database.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Backend sends response back to frontend.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Frontend displays the processed data to the user.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in Backend Integration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secure access and data protection.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Handling data synchronization issues.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Managing version control for APIs.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Addressing network latency and scalability.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Integrating disparate and complex systems.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Best Practices for Backend Integration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Use secure protocols (HTTPS, OAuth).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Maintain clean API documentation.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Implement error handling and logging.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Optimize database queries.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Test integrations thoroughly.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2025-10-18T01:08:27Z</dcterms:created>
  <dcterms:modified xsi:type="dcterms:W3CDTF">2025-10-18T01:08:27Z</dcterms:modified>
</cp:coreProperties>
</file>