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Battery Health Monitoring with Fault Alert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Project Presentation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Simulation Results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Tabulated results for different capacities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Analysis of simulation results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Performance between different capacities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Testing and validation of threshold values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Discussion about the validity and accuracy of the battery model used.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Discussion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Smaller batteries → faster SOC drop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Overcurrent cases triggered early faults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Temperature rise visible under heavy load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Limitations of simplified modeling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Discussion about the practical application of the system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GUI-based BMS prototype, fault detection system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Objectives met successfully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Technical significance: foundation for EV safety systems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Integration with Machine Learning for advanced predictive fault detection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Ideas to refine the system and improve its performance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References &amp; Acknowledgment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Reference to textbooks used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Reference to research papers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Reference to tools used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Acknowledgment of faculty support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Acknowledgment of other resources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Project Objectives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Methodology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System Block Diagram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Implementation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Simulation Results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Simulation Results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Discussion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References &amp; Acknowledgment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Battery Health Monitoring with Fault Alert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Names &amp; Roll Numbers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Details of the course being presented for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Details of the faculty in charge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Date of presentation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safety in Electric Vehicles (EVs)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Importance of battery safety in energy storage systems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of Battery Management Systems (BMS) in safety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need for real-time fault detection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Proactive measures to prevent battery faults.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Project Objectives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 a MATLAB-based monitoring system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Detect and alert four key conditions: Undervoltage, Overvoltage, Overcurrent, Overtemperature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Monitoring for insufficient voltage levels.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Monitoring for excessive voltage levels.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simple visualization via GUI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Methodology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Battery model created in MATLAB/Simulink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 developed for user interaction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Threshold values set for voltage, current, temperature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Fault Flag triggered when safe limits exceeded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MATLAB and Simulink used as the simulation environment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System Block Diagram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Represents the battery pack being monitored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Sensors (Voltage, Current, Temperature) used for data collection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MATLAB GUI used for data visualization and control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Fault Detection Logic implemented in MATLAB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Fault Alert indicating abnormal conditions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Software Implementation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MATLAB GUI simulates firmware logic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 estimation using Coulomb Counting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Threshold comparison for faults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alert system (Red/Green indicator)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Algorithm used for SOC estimation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Simulation Results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of Voltage vs Time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of SOC vs Time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of Current vs Time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of Temperature vs Time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Fault Flag Signal indicating detected faults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2025-10-03T15:17:31Z</dcterms:created>
  <dcterms:modified xsi:type="dcterms:W3CDTF">2025-10-03T15:17:31Z</dcterms:modified>
</cp:coreProperties>
</file>