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Beetle's Echo: Shadows of Freedom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Exploring the Post-Abolition Era in Brazilian Cinema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Weight of the Past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Disparities in income and wealth persist along racial lines. This reflects historical disadvantages and ongoing discrimination.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Afro-Brazilians continue to face barriers to full participation in society. They are often underrepresented in positions of power.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Overt and subtle forms of racism persist in various aspects of life. This includes employment, education, and the justice system. 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psychological and emotional impact of slavery continues to affect families. It impacts communities across generations.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Weight of the Past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serves as a powerful reminder. It highlights the enduring impact of slavery on Brazilian society and identity.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Justice Denied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Afro-Brazilians are often denied equal protection under the law. They are targets of police brutality and wrongful convictions.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Limited representation in the legal profession and judiciary perpetuates bias. It ensures unequal treatment within the justice system.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Crimes committed against Afro-Brazilians often go unpunished. This reinforces a culture of impunity and lack of accountability.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criminal justice system perpetuates a cycle of disadvantage and marginalization. This affects Afro-Brazilian communities disproportionately.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Justice Denied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portrays the struggle for justice against a corrupt system. 'Beetle' fights to protect the vulnerable from abuse.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Cultural Identity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Afro-Brazilian culture is a source of pride. They celebrate through music, dance, art, and religious traditions.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Efforts to preserve and promote African-influenced cultural expressions are necessary. These combat cultural erasure and stereotypes.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Afro-Brazilians are actively reclaiming their narratives. They are challenging dominant historical accounts and celebrating achievements.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Cultural identity strengthens communities. This empowers individuals to resist oppression, and assert their rights.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Cultural Identity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celebrates Afro-Brazilian culture and identity. 'Beetle' becomes a cultural icon embodying resilience and resistance.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Empowerment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Improving access to quality education is essential. It helps Afro-Brazilians to acquire skills and knowledge for economic advancement.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Supporting Afro-Brazilian entrepreneurship creates opportunities. It helps to build wealth and economic independence within communities.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Targeted job training programs equip individuals with skills needed for employment. These lead to higher wages and better opportunities.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Promoting financial inclusion ensures access to credit, banking services, and investment opportunities. This supports economic growth.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Empowerment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inspires viewers to strive for economic independence and empowerment. 'Beetle' motivates them to overcome barriers.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Activism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Afro-Brazilian civil rights movements have fought for equality and justice. They challenge discriminatory practices and advocate for policy changes.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Increasing Afro-Brazilian representation in politics ensures diverse perspectives. They must influence policy-making processes.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Advocating for policies that address racial inequality requires strategic planning. We need to lobby elected officials to support initiatives.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Grassroots organizing empowers communities to mobilize and demand change. It builds collective power and amplifies marginalized voices.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Activism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inspires political activism. 'Beetle' reminds viewers of the importance of fighting for justice and equality for all.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New Dawn?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Beyond the Chains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Capoeira's Role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Weight of the Past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Justice Denied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Cultural Identity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Empowerment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Activism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Moving Forward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Moving Forward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Acknowledging the history of slavery is crucial for reconciliation. We need to build a more equitable society for all Brazilians.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Dismantling systemic racism requires addressing biases in institutions. We need to promote inclusivity in all aspects of life.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Promoting social justice involves creating equal opportunities. We must address disparities in healthcare, education, and employment.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Celebrating diversity enriches society. We need to foster respect, understanding, and appreciation for different cultures.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Moving Forward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calls on viewers to work towards a more just society. 'Beetle' urges them to create a future where everyone can thrive.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Pedro, Luiz, Rafaela, Vicente, and Victor thank you for your time and attention. We hope this presentation was insightful and informative.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extend our gratitude to our teacher for their guidance. Also, thanks to the Colegio Herculano Faria for their support.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Feel free to reach out with any questions or comments. We are open to discussing these important topics further.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This presentation was a collaborative effort, reflecting our commitment to learning and sharing knowledge about the post-abolition era.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encourage everyone to continue learning and reflecting on the legacies of slavery. Let's work together towards a more just future.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New Dawn?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Abolition legally freed enslaved people. Society still denied true equality. This created ongoing struggles for resources and recognition.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Freed individuals encountered discrimination in housing, employment, and education. These barriers perpetuated economic disadvantages. 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Capoeira and other Afro-Brazilian traditions helped communities to retain their identities. This helped resist assimilation, and challenge dominant culture.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Limited political participation prevented them from influencing policies affecting their lives. Their concerns were often ignored by authorities. 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New Dawn?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portrays a folk hero fighting for justice. He represents the ongoing fight against the legacies of slavery in Brazil.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Beyond the Chains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Former enslaved people were denied land ownership, preventing economic independence. This forced labor arrangements with former enslavers continued.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Exploitative labor practices mirrored slavery. This trapped many in cycles of debt and dependence, with no alternatives.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Deep-seated prejudice continued to marginalize the Afro-Brazilian population. It limited opportunities and reinforced social hierarchies. 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Migration to urban centers in search of better prospects, caused overcrowding. This led to competition for scarce resources and jobs.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Beyond the Chains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depicts the harsh realities and the struggle for survival. The main characters face discrimination in a post-abolition society.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Capoeira's Role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Capoeira provided a means of self-defense against oppression and violence. It instilled confidence and resilience in its practitioners.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Capoeira fostered solidarity and camaraderie among Afro-Brazilians. It created safe spaces for cultural expression and mutual support.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Capoeira served as a vehicle for preserving African traditions and heritage. It transmitted knowledge, values, and artistic expression.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Capoeira became a symbol of resistance and liberation. It inspired hope and defiance in the face of adversity and injustice.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Capoeira's Role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film showcases capoeira. It highlights its significance as a tool for empowerment within the Afro-Brazilian community.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2025-07-16T01:09:44Z</dcterms:created>
  <dcterms:modified xsi:type="dcterms:W3CDTF">2025-07-16T01:09:44Z</dcterms:modified>
</cp:coreProperties>
</file>