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Beweeg slimmer, nie harder nie: Jou gids tot stresvrye verhuising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June 2025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Inhoudsopgawe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Verhuisingsrevolusie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Brickell Voordeel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Vertroue en kundigheid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Volledige Diensvoordeel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Dankie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Verhuisingsrevolusie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Verhuising is dikwels stresvol, maar dit hoef nie te wees nie. Met die regte benadering kan jou volgende skuif glad en moeiteloos verloop, van begin tot einde.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Of dit nou 'n plaaslike verhuising in Brickell of 'n sakeverskuiwing regoor Suid-Florida is, dienste is ontwerp om aan unieke behoeftes en verwagtinge te voldoen.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Om met professionele persone te werk, maak 'n groot verskil. Kundige verhuisers kan 'n groot verskil maak deur seker te maak dat jou besittings in goeie hande is.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Kliënte moet 'n betroubare en professionele verhuiservaring kry. Die ervaring moet moeitevry wees en op hul spesifieke vereistes afgestem wees.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Met 'n toegewyde span wat op u behoeftes fokus, is dit 'n waarborg dat u verhuising met presisie, sorg en 'n persoonlike aanslag hanteer sal word.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Brickell Voordeel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Brickell benodig 'n span wat plaaslike logistiek verstaan. Hul span weet van boureëls, parkering en tydsberekening om jou bewegings vinniger te maak.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Brickell-verhuisers ken die area goed. Hulle is vertroud met geboue en parkeerreëls om jou verhuisings vinniger en makliker as voorheen te maak.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Hul binnekennis verseker 'n gladde verhuising. Dit maak voorsiening vir vinniger verhuisings met minimale ontwrigting van jou daaglikse roetine en buurtvloei.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Kundige Brickell-verhuisers verstaan ​​unieke uitdagings. Hulle kan maklik spesifieke behoeftes navigeer vir 'n gladde verhuising.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Hulle gebruik binnekennis om verhuising vinniger en makliker te maak. Dit verseker minimale ontwrigting gedurende die hele verhuisingsproses, sonder probleme.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Vertroue en kundigheid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Dit is belangrik om 'n span te kies wat gelisensieerd is. Hoë kliëntetevredenheid is belangrik om te weet dat jy in goeie hande is met 'n betroubare professionele persoon.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Hulle het 'n reputasie van professionaliteit, stiptelikheid en sorg opgebou. Hulle kan jou ervaring minder stresvol en ook meer aangenaam maak.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Hulle het jou gedek, of jy nou na 'n hoë woonstel trek of kommersiële ruimte verskuif. Hul kundige span sal jou trek perfek maak.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Maak nie saak waarheen jy trek nie, van woonstel na huis na 'n nuwe kommersiële ruimte, hulle het jou gedek. Hulle is gereed om na jou besittings om te sien.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Wanneer jy verhuisdienste kies, prioritiseer 'n span wat gelisensieerd en verseker is, en bekend is vir hoë kliëntetevredenheid, jy kan op hul dienste staatmaak.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Volledige Diensvoordeel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Hanteer elke deel van die verhuising—van pak en laai, hulle hanteer elke deel van pak en laai tot vervoer, uitpak en opstel.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Maak seker dat jou besittings veilig en stewig is met pak- en uitpakdienste. Maak seker dat jou items met die grootste sorg tydens vervoer hanteer word.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Maak gebruik van meubeldemontage en -hermontering. Maak seker dat jou meubels veilig uitmekaar gehaal, vervoer en weer aanmekaargesit word.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Of dit nou plaaslik of langafstand is, kry dieselfde toewyding en perfeksie. Ongeag die afstand, wees verseker dat al u items met sorg hanteer word.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Anders as verskaffers, hanteer hulle elke deel van jou verhuising. Dit verseker dat jou verhuising van begin tot einde naatloos, doeltreffend en stresvry is.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Dankie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Dankie dat u die tyd geneem het om te leer oor stresvrye verhuising en die waarde van die keuse van die regte verhuisingsvennoot.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Ons waardeer u oorweging en is daartoe verbind om u van die hoogste gehalte verhuisdienste te voorsien wat op u unieke behoeftes afgestem is.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 vertroue is ons topprioriteit, en ons streef daarna om u verwagtinge met elke stap te oortref, wat 'n naatlose en bevredigende ervaring verseker.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Ons sien uit na die moontlikheid om jou met jou volgende skuif te help en dit 'n gladde, suksesvolle oorgang te maak.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Kontak ons ​​gerus met enige vrae of om 'n persoonlike kwotasie aan te vra. Ons is hier om jou te help om met gemak en vertroue te trek.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2025-06-22T10:28:49Z</dcterms:created>
  <dcterms:modified xsi:type="dcterms:W3CDTF">2025-06-22T10:28:49Z</dcterms:modified>
</cp:coreProperties>
</file>