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Beynəlxalq Avtomobil Daşımaları: Driving Global Commerce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Dynamics of International Automotive Transportation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Career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logistics management roles and responsibilities. Explore positions in beynəlxalq avtomobil daşımaları operations and supply chain coordination.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supply chain careers and pathways. Consider prospects in beynəlxalq avtomobil daşımaları planning, execution, and optimization.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careers and possibilities in transport plan. Discover opportunities in beynəlxalq avtomobil daşımaları strategy, routes, and delivery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out about global trade specialists and positions. Seek options in beynəlxalq avtomobil daşımaları regulation, conformity, and trade facilitation.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future jobs related to tech and upgrades. Look into innovations affecting beynəlxalq avtomobil daşımaları effectiveness and advancement.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 and Predictions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emerging technologies influencing transport. Observe innovations changing beynəlxalq avtomobil daşımaları operations and efficiencies.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shifting trade dynamics affecting transport. Adapt to alterations and prospects in beynəlxalq avtomobil daşımaları trends and markets.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lasting effects from eco-efforts on transport. Support eco-solutions reshaping beynəlxalq avtomobil daşımaları accountability and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the rise in e-trade changing global transport ways. Modify methods to meet demands from beynəlxalq avtomobil daşımaları and digital market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Foresee changes and new ideas shaping transport growth. Prepare to seize developments in beynəlxalq avtomobil daşımaları and future tech possibilities.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active participation and engagement throughout this session.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open to any questions you may have regarding the presented topics.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if you require further information or clarification. Contact us anytime.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being here. We value your presence and feedback immensely.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Global Automotive Landscape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Legal Frameworks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Operational Excellence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Innovations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Initiatives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 Management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Career Opportunities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 and Predictions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Global Automotive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Beynəlxalq avtomobil daşımaları are essential for global trade. It involves moving vehicles across borders for commercial purposes, connecting markets.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Beynəlxalq avtomobil daşımaları is vital for international commerce, enabling efficient delivery of goods worldwide. It facilitates trade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Beynəlxalq avtomobil daşımaları significantly affects economies. It drives growth by enabling businesses to expand operations and reach new markets.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Beynəlxalq avtomobil daşımaları serves as a critical link connecting suppliers, manufacturers, and consumers across different countries seamlessly.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Beynəlxalq avtomobil daşımaları continuously adapts to technological advancements and shifting consumer demands, ensuring efficiency and innovation.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Legal Frameworks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Beynəlxalq avtomobil daşımaları adhere to regulations ensuring safety, security, and compliance across various jurisdictions involved in trade.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Beynəlxalq avtomobil daşımaları involves navigating customs and border procedures efficiently. This facilitates smooth passage of goods and vehicles.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Trade agreements impact beynəlxalq avtomobil daşımaları by reducing barriers, promoting seamless transactions, and fostering economic cooperation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Liability and insurance are crucial in beynəlxalq avtomobil daşımaları, safeguarding parties against risks, damages, and unforeseen circumstances during transit.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Compliance standards ensure beynəlxalq avtomobil daşımaları meet quality, safety, and environmental requirements, promoting responsible business practices and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Operational Excellence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Route optimization techniques in beynəlxalq avtomobil daşımaları minimize costs, reduce transit times, and improve efficiency. It ensures timely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Fleet management systems in beynəlxalq avtomobil daşımaları monitor vehicle performance, track routes, and enhance communication. This ensures operational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Efficient warehouse and distribution processes in beynəlxalq avtomobil daşımaları optimize storage, inventory management, and order fulfillment. It enhances customer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Real-time tracking technologies in beynəlxalq avtomobil daşımaları provide visibility into shipment status. This enables proactive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Cross-docking strategies in beynəlxalq avtomobil daşımaları minimize handling, reduce storage costs, and expedite product flow. This improves supply chain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Innovations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Automation in logistics transforms beynəlxalq avtomobil daşımaları. It enhances efficiency, reduces errors, and speeds up delivery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solutions optimize beynəlxalq avtomobil daşımaları. They enable predictive maintenance, route optimization, and improved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vehicle integration reduces emissions. It promotes sustainable practices in transportation while ensuring operational efficiency and cost-effectiveness.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Blockchain applications enhance transparency and security. This ensures data integrity in transportation networks, improving trust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platforms streamline beynəlxalq avtomobil daşımaları. They facilitate communication, enhance collaboration, and improve overall efficiency in operations.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Initiatives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carbon footprint is essential in beynəlxalq avtomobil daşımaları. Implement eco-friendly practices and minimize greenhouse gas emissions.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eco-friendly transportation through beynəlxalq avtomobil daşımaları. Embrace sustainable practices to lower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green logistics practices in beynəlxalq avtomobil daşımaları. This optimizes routes and minimize waste, reducing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sourcing in beynəlxalq avtomobil daşımaları supports ethical production. It reduces environmental impact and ensures responsible supply chain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Waste reduction strategies are essential in beynəlxalq avtomobil daşımaları. Minimizing waste promotes sustainability and conserves resources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Supply chain risks are inevitable in beynəlxalq avtomobil daşımaları. Implement proactive strategies to mitigate disruptions and ensure business continuity.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Geopolitical factors significantly affect beynəlxalq avtomobil daşımaları. Stay informed and adaptable to navigate potential challenges and disruptions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Cybersecurity threats pose risks to beynəlxalq avtomobil daşımaları. Implement robust measures to protect data, systems, and ensure secure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Natural disasters disrupt beynəlxalq avtomobil daşımaları. Prepare contingency plans and implement measures to minimize impact during unforeseen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risks affect beynəlxalq avtomobil daşımaları. Implement risk management strategies to safeguard financial stability during operations.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the successes of automotive logistics to discover strategies. Gain from effective practices in beynəlxalq avtomobil daşımaları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ground breaking transport solutions for inspiration. Adopt progressive practices for enhanced beynəlxalq avtomobil daşımaları effectiveness and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how companies deal with difficulties and get valuable advice. Master difficulty resolution in beynəlxalq avtomobil daşımaları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successful partnerships for understanding and cooperation. Improve alliances to get the most out of beynəlxalq avtomobil daşımaları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secrets to successful global expansion ventures. Learn how to excel in beynəlxalq avtomobil daşımaları through insightful case analysis.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2025-04-24T19:08:45Z</dcterms:created>
  <dcterms:modified xsi:type="dcterms:W3CDTF">2025-04-24T19:08:45Z</dcterms:modified>
</cp:coreProperties>
</file>