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Beyond the Desk: A Frontline Perspective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Internship Insights from Novotel and Ibis Styles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Challenges &amp; Triumphs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Addressing communication barriers with guests and colleagues, and implementing effective solutions.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Handling unexpected situations and guest complaints with composure and professionalism.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Troubleshooting technical issues and finding alternative solutions to ensure smooth operations.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Managing high-pressure situations during peak periods and maintaining a positive attitude.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Leveraging teamwork and collaboration to overcome challenges and achieve common goals.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Takeaways &amp; Future Pathways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Summarizing the key learnings and experiences gained during the internship at Novotel and Ibis Styles.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Highlighting the skills and competencies developed during the internship, such as communication and problem-solving.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Sharing insights into the hospitality industry and its dynamics.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Offering recommendations for improving the internship program and enhancing the learning experience for future interns.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Discussing future career aspirations and how the internship has shaped professional goals.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time and attention throughout this presentation.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Acknowledging the support and guidance provided by mentors and supervisors at Novotel and Ibis Styles.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Expressing gratitude to the entire team for their collaboration and camaraderie.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Showing appreciation to Novotel and Ibis Styles for providing this invaluable internship opportunity.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Inviting questions from the audience.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Embarking on a Hospitality Journey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Navigating the Organization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Front Desk Agent: The First Impression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Learning Curve: Front Desk Agent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Guest Relation Officer: Crafting Experiences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Insights Gained: Guest Relation Officer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FDA vs. GRO: A Comparative Lens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Challenges &amp; Triumphs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Takeaways &amp; Future Pathways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Embarking on a Hospitality Journey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Brief introduction to the internship program at Novotel and Ibis Styles, setting the stage for an immersive experience.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Highlighting the initial excitement and expectations surrounding the internship in the dynamic hotel environment.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Emphasizing the opportunity to learn from two distinct brands within the Accor group, Novotel and Ibis Styles.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Introducing the core focus on Front Office and Guest Relations, pivotal departments in guest satisfaction.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Outlining the presentation's structure, covering key learnings, responsibilities, and comparative analysis.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Navigating the Organization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Visual representation of the Front Office department's organizational structure at Novotel and Ibis Styles.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Illustrating the interconnectedness of roles within the Front Office and how they contribute to overall efficiency.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Diagram showcasing the Guest Relations department's hierarchy and its position within the hotel's ecosystem.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Clarifying the reporting structure for both Front Desk Agents and Guest Relations Officers during the internship.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Emphasizing the importance of inter-departmental collaboration for seamless guest experiences.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Front Desk Agent: The First Impression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Handling guest check-ins efficiently and warmly, ensuring a smooth arrival experience.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Providing accurate information about hotel services, local attractions, and directions.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Managing guest payments, handling cash transactions, and processing credit card payments.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Addressing guest inquiries and resolving issues promptly and professionally.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Answering phone calls, managing emails, and relaying messages to the appropriate departments.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Learning Curve: Front Desk Agent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Developing the ability to handle multiple tasks simultaneously in a fast-paced environment.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Refining communication skills and learning to handle diverse guest personalities.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Gaining practical experience in resolving guest complaints and finding creative solutions.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Becoming proficient in using hotel management software for reservations, check-ins, and billing.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Appreciating the importance of teamwork and collaboration in achieving common goals.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Guest Relation Officer: Crafting Experiences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Extending personalized greetings and welcomes to VIP guests and loyalty program members.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Anticipating guest needs and preferences to create memorable and personalized experiences.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Collecting guest feedback and using it to improve service quality and enhance guest satisfaction.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Building rapport with guests and fostering long-term relationships.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Assisting with arrangements for special occasions and events, such as birthdays and anniversaries.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Insights Gained: Guest Relation Officer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Developing a deeper understanding of guest needs and emotions.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Mastering the art of creating personalized experiences that exceed guest expectations.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Improving communication skills and building confidence in interacting with guests from diverse backgrounds.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Learning to anticipate potential issues and proactively address them before they escalate.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the importance of guest loyalty and its impact on the hotel's success.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FDA vs. GRO: A Comparative Lens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Comparing the roles of FDA and GRO as initial points of contact for guests, highlighting similarities and differences.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Analyzing the distinct responsibilities of each role and their contribution to the overall guest experience.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Comparing the required skill sets for each role, emphasizing the importance of both operational and interpersonal skills.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Evaluating the impact of each role on guest satisfaction and loyalty.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Highlighting the importance of collaboration between FDA and GRO for a seamless guest journey.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2025-04-22T06:33:03Z</dcterms:created>
  <dcterms:modified xsi:type="dcterms:W3CDTF">2025-04-22T06:33:03Z</dcterms:modified>
</cp:coreProperties>
</file>