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Foods: A Shark Tank Nepal Success Story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Deal That Hooked the Sharks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Foods' Products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specializes in authentic Nepali meals, offering a diverse range of dishes catering to various tastes and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addition to full meals, Bhola Foods provides a variety of Nepali snacks, perfect for corporate events and workplace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Tailored catering solutions for corporate offices and events, ensuring high-quality and culturally relevant food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Customized catering services for family rituals and community events, celebrating tradition with exquisite vegetarian options.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Plans to introduce a Ready-to-Eat line will expand product accessibility and reach a wider consumer base nationwide.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Founder's Journey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Sweta Pandey's entrepreneurial spirit and vision led to the creation of Bhola Foods, driven by a passion for Nepali cuisine.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business began with the support of Sweta's mother, laying a solid foundation based on shared values and hard 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 commitment to quality, cultural authenticity, and customer satisfaction propelled Bhola Foods forward, earning respect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 astute business acumen guided Bhola Foods' strategic decisions, including transitioning to corporate catering and planning for RET meals.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Sweta's ability to articulate her vision and secure a historic deal on Shark Tank Nepal underscored her potential as a business leader.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to Sweta Pandey and the Bhola Foods team for their inspiring journey and commitment to Nepali cuisine.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acknowledge the vision and support of the Shark Tank Nepal investors, whose partnership will propel Bhola Foods to new heights.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provided valuable insights into Bhola Foods' success and the dynamics of Shark Tank Nepal.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Bhola Foods continued success in their endeavors and look forward to witnessing their future achievements.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review this presentation. Your attention is greatly appreciated!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Hooked From the Start!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Home to Corporate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Numbers That Speak Volumes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Ready-to-Eat Revolution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 Tank Ask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the Sharks Bit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Win-Win Partnership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Foods' Products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Founder's Journey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Hooked From the Start!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made history as the first company to secure investment on Shark Tank Nepal, Season 1 Episode 1, marking a major milestone for the show.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Sweta Pandey, driven by passion and family support, founded Bhola Foods in 2078 BS, aiming to bring authentic Nepali flavors to the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sharks were impressed by Bhola Foods' rapid growth, with revenue skyrocketing from Rs 34 lakh to Rs 1.64 crore in just one year.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didn't just gain funding; they secured strategic partnerships with all four sharks, enhancing their growth potential.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 clear vision for expansion into ready-to-eat meals and structured catering, Bhola Foods is set to redefine Nepali cuisine accessibility.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Home to Corporate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Starting as a home-based food business, Bhola Foods focused on delivering homemade Nepali meals, building a foundation for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strategically transitioned to a B2B model, catering specifically to corporate offices and workplace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corporate catering, Bhola Foods diversified into event and ritual catering, tapping into community and cultural gatherings.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 demand for healthy Nepali meal options, Bhola Foods tailored its offerings to meet diverse customer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Through quality and consistency, Bhola Foods established a strong brand presence, attracting both customers and investors.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Numbers That Speak Volumes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2023, Bhola Foods generated a revenue of Rs 34 lakh, demonstrating initial success in the competitive food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Revenue soared to Rs 1.64 crore in 2024, marking an impressive 382% growth rate and highlighting the company's potential.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set a revenue target of Rs 2.16 crore for 2025, signaling confidence in their expansion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company aimed to increase its profit margin to 12% in 2025, up from 7% in the previous year, demonstrating operational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solid revenue growth and improved profit margins, Bhola Foods presented a financially stable investment opportunity.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Ready-to-Eat Revolution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planned to develop a Ready-to-Eat Nepali meal line, aiming to reach individual customers and retail markets across Nepal.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goal was to create RET meals with at least a 2-month shelf life, ensuring product availability and minimizing waste.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Approximately 70% of the new investment was allocated to RET development, including packaging, research, and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remaining 30% of investment was earmarked for formalizing and scaling vegetarian catering, particularly for rituals and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aimed to enhance both the RET line and catering services through formalization, ensuring quality and customer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 Tank Ask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initially requested Rs 85 lakh in exchange for 12% equity, valuing the business at Rs 7.08 crore.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sharks engaged in negotiations, carefully evaluating Bhola Foods' growth potential and market positioning.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four sharks—Cabinet Shrestha, Saurabh Jyoti, Anand Bagaria, and Hem Raj Dhakal—collectively offered Rs 1 crore for 20% equity.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accepted the revised offer, securing a valuable partnership with all four sharks as investors and mentors.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final deal valued the company at Rs 4 crore, reflecting a negotiated agreement between the founders and investors.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the Sharks Bit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sharks were highly impressed by Bhola Foods' rapid growth trajectory, demonstrating market demand and entrepreneurial skill.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well-established business model, catering to corporate clients and events, provided a solid foundation for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clear and unmet demand for healthy Nepali meals underscored the market opportunity, attracting investor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Foods' strategic plan to diversify into ready-to-eat products and structured vegetarian catering appealed to the sharks.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sharks recognized a strategic fit with their own expertise and networks, enhancing the investment's potential impact.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Win-Win Partnership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Bhola Foods gained a significant infusion of capital to fuel its expansion into ready-to-eat products and structured catering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founders received valuable mentorship from experienced investors, guiding strategic decisions and operational improvements.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deal opened doors to vast networking opportunities, connecting Bhola Foods with key industry players and potential partners.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Exposure on Shark Tank Nepal significantly enhanced Bhola Foods' brand visibility, attracting customers and building recognition.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access to capital, mentorship, and networks, Bhola Foods is well-positioned for sustained growth and market leadership.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2025-07-20T11:08:58Z</dcterms:created>
  <dcterms:modified xsi:type="dcterms:W3CDTF">2025-07-20T11:08:58Z</dcterms:modified>
</cp:coreProperties>
</file>