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208698/pexels-photo-6208698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08698/pexels-photo-620869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Bihar Board 2026 MCQ Physics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Multiple Choice Questions in Hindi Medium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MCQ Excellence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MCQ Mastery Approach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Physics Concepts Focus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2026 Exam Preparation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 Pathway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08706/pexels-photo-620870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MCQ Excellence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Journey to Bihar Board 2026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Bhautik Vigyan MCQ preparation for Bihar Board 2026 exam in Hindi medium language.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multiple choice question patterns and techniques specific to Bihar Board examination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Comprehensive approach to mastering physics concepts through MCQ format for 2026 board examinations.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Leverage Hindi medium understanding to excel in physics MCQ questions with confidence.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452213/pexels-photo-545221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MCQ Mastery Approach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Bihar Board Pattern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Familiarize yourself with various MCQ formats commonly appearing in Bihar Board physics examinations.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how to maximize scores through strategic approach to multiple choice questions in physics.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efficient techniques to solve physics MCQ questions within exam time constraints.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recurring question patterns and physics concepts frequently tested in Bihar Board exams.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23354/pexels-photo-77233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Physics Concepts Focus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Topics for MCQ Preparation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 fundamental mechanics principles through targeted MCQ practice in Hindi language.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heat and energy concepts with comprehensive MCQ coverage for board exam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strong foundation in electrical concepts through strategic multiple choice question solving.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contemporary physics topics with MCQ approach designed for Bihar Board examination pattern.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861373/pexels-photo-486137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2026 Exam Preparation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Planning for Success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Systematic approach to complete physics syllabus through MCQ methodology for 2026 board exams.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MCQ practice sessions designed to enhance physics understanding and exam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Simulate actual exam conditions with physics MCQ mock tests aligned with Bihar Board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revision techniques focusing on physics MCQ patterns for optimal board exam preparation.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093033/pexels-photo-809303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Success Pathway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Achieving Excellence in Physics MCQ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self-assurance in solving physics MCQ questions through systematic preparation approach.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 physics knowledge into excellent exam results through strategic MCQ techniques.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Strengthen Hindi language skills to effectively communicate physics concepts in MCQ format.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Achieve outstanding results in Bihar Board 2026 physics examination through dedicated MCQ preparation.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2025-09-26T17:03:50Z</dcterms:created>
  <dcterms:modified xsi:type="dcterms:W3CDTF">2025-09-26T17:03:50Z</dcterms:modified>
</cp:coreProperties>
</file>