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Bihari: The Gem of Hindi Literature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Life, Works, and Influence of a Literary Maestro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Bihari's Enduring Relevance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Bihari's exploration of love, nature, and human emotion resonates across cultures and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verses offer profound insights into life, relationships, and the human condition that remain relevant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Bihari's ability to convey complex ideas with simple language makes his poetry accessible and beautiful.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work is an integral part of Hindi literary tradition and represents the rich heritage of Indian poetry.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Bihari's creativity continues to inspire contemporary poets, writers, and artists.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Recap of the key aspects of Bihari's life, works, and contributions to Hindi literature.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Re-emphasizing Bihari's significance as a literary figure and his lasting impact on Hindi poetry.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further reading and exploration of Bihari's verses for a deeper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Concluding remarks on the enduring legacy and timeless beauty of Bihari's poetry.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conclusive mark for ending the presentation for better understanding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sincere gratitude to Dr. Shivam Chaturvedi for his guidance and support throughout this project.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Gandhi Vidya Mandir for the opportunity to present on this topic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gratitude to the audience for their attention and engagement during the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any other individuals or institutions who contributed to the success of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time and attention. I hope this presentation has been insightful and enjoyable.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Brilliance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Life &amp; Background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Literary Masterpiece: Satsai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Themes in Bihari's Work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Bihari's Poetic Style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Influence on Hindi Literature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Criticism and Analysis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Bihari's Enduring Relevance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Brilliance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explores the life, works, and influence of Bihari, a prominent figure in Hindi literature, as part of my BA 2nd semester Hindi course.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PPT is prepared as the activity for presenting by Dayaram of BA 2nd semester of Gandhi Vidya Mandir in Hindi subject.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is a part of Hindi subject and under the guidance of Dr. Shivam Chaturvedi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 provide a comprehensive overview of Bihari's contributions to Hindi literature. Under the guidance of Dr. Shivam Chaturvedi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key aspects of his life and literary works, within the context of the BA 2nd semester curriculum.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Life &amp; Background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Details surrounding Bihari's birth and family origins, if available in accessible texts or class notes.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Information about Bihari's education and early influences that shaped his literary interests as mentioned in learning material.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socio-cultural environment during Bihari's early life and how it impacted his writing style and themes.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Individuals or literary movements that influenced Bihari's early development as a poet and writer.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Discussion of any early literary works or writings by Bihari that laid the foundation for his later masterpieces.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Literary Masterpiece: Satsai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brief introduction to Bihari's 'Satsai,' a collection of approximately seven hundred couplets (dohas).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Examination of the prominent themes in 'Satsai,' such as love, devotion, nature, and social commentary.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Analysis of Bihari's distinctive poetic style, including his use of imagery, metaphors, and concise language.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Presentation of a few famous dohas from 'Satsai' with their meanings and interpretations for better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Importance of 'Satsai' in Hindi literature and its enduring appeal to readers across generations as part of the curriculum.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Themes in Bihari's 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Exploration of the theme of love, both romantic and devotional, as portrayed in Bihari's poetry.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Representation of nature in Bihari's verses, including its beauty, symbolism, and impact on human emotions.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Analysis of Bihari's subtle yet powerful social commentary on societal norms, values, and human behavior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Expression of devotion and spirituality in Bihari's poetry, reflecting his religious beliefs and philosophical views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Portrayal of various aspects of human experience, such as joy, sorrow, longing, and wisdom, in Bihari's verses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Bihari's Poetic Style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of vivid imagery and sensory details to create a lasting impression on the reader.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Employing metaphors and similes to draw comparisons and convey deeper meanings.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Characteristics of Bihari's style is his concise and succinct writing, capturing profound emotions in a few words.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Rhythm and musicality to enhance the aesthetic appeal and emotional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Easy-to-understand language, ensuring that his poetry resonates with a wide audience.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Influence on Hindi Literature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Bihari's legacy as an inspiration to subsequent generations of Hindi poets and writers.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Role in shaping the development of Hindi poetry and its evolution over time.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Association with important literary movements in Hindi literature and their influence.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Continued popularity and relevance of Bihari's works in modern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Efforts to preserve and promote Bihari's literary heritage for future generations as part of academic studies.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Criticism and Analysis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Recognition and appreciation of Bihari's literary contributions by critics and scholars.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 interpretations and analyses of Bihari's poetry and its underlying themes.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Controversies or debates surrounding Bihari's work and its significance in Hindi literature.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Relevance of Bihari's verses in contemporary society and their applicability to modern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Ongoing research and scholarly studies on Bihari's life, works, and influence on Hindi literature.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2025-04-22T12:52:49Z</dcterms:created>
  <dcterms:modified xsi:type="dcterms:W3CDTF">2025-04-22T12:52:49Z</dcterms:modified>
</cp:coreProperties>
</file>