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Biodegradable Plastics: A Sustainable Future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Understanding, Implementing, and Embracing Eco-Friendly Alternatives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Taking Action: A Call to Responsibility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Choosing products packaged in biodegradable plastics and supporting companies committed to sustainability.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Composting biodegradable plastics in designated facilities or home composters to ensure proper decomposition.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Supporting policies that promote the use of biodegradable plastics and incentivize sustainable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Fostering collaboration among manufacturers, researchers, and policymakers to accelerate innovation and adoption.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Sharing knowledge about biodegradable plastics and their benefits to raise awareness and inspire action.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Greener Tomorrow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Adopting biodegradable plastics as part of a comprehensive strategy to address plastic pollution and promote sustainability.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Reducing the environmental impact of plastics on ecosystems, wildlife, and human health for a healthier planet.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Creating a circular economy where materials are reused and recycled, reducing resource depletion and waste generation.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Investing in research and development to drive innovation in biodegradable plastics and sustainable technologies.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Inspiring individuals, businesses, and governments to take action and embrace a more sustainable future with biodegradable plastics.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learn about biodegradable plastics and their potential for a sustainable future.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Let's commit to making informed choices and supporting initiatives that promote the use of eco-friendly alternatives.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Together, we can create a cleaner, healthier, and more sustainable world by embracing biodegradable plastics.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Please feel free to reach out with any questions or to explore opportunities for collaboration and partnership.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 Together, we can forge a greener and more sustainable future for generations to come.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Plastic Paradox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What are Biodegradable Plastics?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Science of Degradation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Applications Across Industries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Benefits Beyond Biodegradation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Overcoming the Challenges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Innovations on the Horizon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Taking Action: A Call to Responsibility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Greener Tomorrow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Plastic Paradox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Plastic pollution poses a significant threat to ecosystems, wildlife, and human health worldwide. Addressing this issue is crucial.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Conventional plastics persist for centuries, leading to accumulation in landfills and natural environments. It is a cause for alarm.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urgent need to transition from petroleum-based plastics to sustainable alternatives is paramount for the planet.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Biodegradable plastics offer a pathway to reduce environmental impact through natural decomposition processes.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what truly defines a biodegradable plastic material and the certifications associated is essential.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What are Biodegradable Plastics?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Polylactic acid (PLA) derived from cornstarch or sugarcane and its application in packaging and consumer products.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Polyhydroxyalkanoates (PHAs) produced by microorganisms, offering versatile properties for various applications.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Modified starches blended with synthetic polymers to enhance biodegradability and mechanical strength.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Meeting industrial and home composting standards, ensuring proper decomposition in controlled environments.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and recognizing certifications from organizations like BPI and TUV Austria for verification.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Science of Degradation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Microorganisms consume biodegradable plastics, breaking them down into natural elements like water and carbon dioxide.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Temperature, humidity, and oxygen levels affect the rate and completeness of biodegradation in different settings.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Optimizing conditions in composting facilities to accelerate the decomposition process of biodegradable plastics.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Biodegradable plastics can also break down in anaerobic conditions, producing biogas as a renewable energy source.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Ensuring that biodegradable plastics completely decompose without leaving harmful microplastics or toxic residues.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Applications Across Industries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From food containers to shopping bags, biodegradable plastics offer sustainable packaging alternatives for diverse products.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Biodegradable mulch films that decompose in the soil, reducing plastic waste and enriching the soil with nutrients.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Biodegradable sutures and implants that dissolve in the body, eliminating the need for removal surgeries.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Biodegradable cutlery, plates, and other disposable items for events and everyday use, minimizing environmental impact.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Biodegradable filaments for 3D printing, enabling the creation of eco-friendly prototypes and products.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Benefits Beyond Biodegradation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Lower greenhouse gas emissions compared to traditional plastics, contributing to climate change mitigation efforts.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Minimizing the amount of plastic waste sent to landfills, extending landfill lifespan and reducing pollution.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Utilizing renewable resources instead of fossil fuels, promoting resource efficiency and sustainability.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Composting biodegradable plastics improves soil health and fertility, benefiting agricultural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Facilitating a circular economy model where materials are reused and recycled, reducing resource depletion.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Overcoming the Challenges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Lowering production costs to make biodegradable plastics more competitive with traditional plastics in the market.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Improving mechanical strength, heat resistance, and barrier properties to meet diverse application requirements.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Investing in composting and recycling infrastructure to properly handle and process biodegradable plastics.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Educating consumers about the benefits and proper disposal methods for biodegradable plastics to promote adoption.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Establishing clear standards and regulations to ensure the authenticity and effectiveness of biodegradable plastics.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Innovations on the Horizon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Developing new biodegradable polymers with enhanced properties and functionalities for specialized applications.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alternative bio-based feedstocks like algae, seaweed, and agricultural waste for polymer production.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Designing enzymes to accelerate the biodegradation process and improve the efficiency of composting systems.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Integrating sensors and indicators into biodegradable packaging to monitor freshness and reduce food waste.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closed-loop systems where biodegradable plastics are collected, composted, and reused in a sustainable cycle.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2025-04-18T07:29:42Z</dcterms:created>
  <dcterms:modified xsi:type="dcterms:W3CDTF">2025-04-18T07:29:42Z</dcterms:modified>
</cp:coreProperties>
</file>