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2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Blockchain Personal Data Vault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Secure and User-Controlled Personal Data Management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Benefits of Blockchain PDV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Strong cryptography and immutability protect data from tampering or loss.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Individuals hold the keys, deciding who accesses their information and preserving privacy.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On-chain audit logs build trust by tracking all data accesses.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Decentralization ensures data remains available across nodes, with scalable off-chain storage.</a:t>
            </a:r>
            <a:endParaRPr lang="en-US" sz="1200" dirty="0"/>
          </a:p>
        </p:txBody>
      </p:sp>
      <p:pic>
        <p:nvPicPr>
          <p:cNvPr id="11" name="Image 0" descr="https://images.pexels.com/photos/6964173/pexels-photo-696417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of Blockchain PDV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Immutability conflicts with rights like the 'right to be forgotten,' requiring workarounds like revocation registries.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Pseudonymized data on public ledgers can be traced, necessitating careful design.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Limited blockchain throughput makes real-time access challenging, often relying on off-chain solutions.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Users must securely manage private keys, as loss leads to data inaccessibility.</a:t>
            </a:r>
            <a:endParaRPr lang="en-US" sz="1200" dirty="0"/>
          </a:p>
        </p:txBody>
      </p:sp>
      <p:pic>
        <p:nvPicPr>
          <p:cNvPr id="11" name="Image 0" descr="https://images.pexels.com/photos/18250818/pexels-photo-1825081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Examples of Blockchain PDV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Encrypted pods for personal data, used in pilots for sharing career data and health metrics.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 for building and sharing profiles with brands, emphasizing anonymous and consented data disclosure.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Platform for storing and sharing medical records with explicit consent, meeting health regulations.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Hybrid system storing encrypted profiles on IPFS with hashes on Ethereum for secure identity logging.</a:t>
            </a:r>
            <a:endParaRPr lang="en-US" sz="1200" dirty="0"/>
          </a:p>
        </p:txBody>
      </p:sp>
      <p:pic>
        <p:nvPicPr>
          <p:cNvPr id="11" name="Image 0" descr="https://images.pexels.com/photos/6964169/pexels-photo-696416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Overview of Blockchain PDV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Architecture - Core Components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Features - Part 1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Features - Part 2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Cases - Part 1</a:t>
            </a:r>
            <a:endParaRPr lang="en-US" sz="1300" dirty="0"/>
          </a:p>
        </p:txBody>
      </p:sp>
      <p:pic>
        <p:nvPicPr>
          <p:cNvPr id="18" name="Image 5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560" y="2983230"/>
            <a:ext cx="4206240" cy="10287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512064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Cases - Part 2</a:t>
            </a:r>
            <a:endParaRPr lang="en-US" sz="1300" dirty="0"/>
          </a:p>
        </p:txBody>
      </p:sp>
      <p:pic>
        <p:nvPicPr>
          <p:cNvPr id="21" name="Image 6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3960495"/>
            <a:ext cx="4206240" cy="10287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0" y="406336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23" name="Text 14"/>
          <p:cNvSpPr/>
          <p:nvPr/>
        </p:nvSpPr>
        <p:spPr>
          <a:xfrm>
            <a:off x="822960" y="401193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Benefits of Blockchain PDV</a:t>
            </a:r>
            <a:endParaRPr lang="en-US" sz="1300" dirty="0"/>
          </a:p>
        </p:txBody>
      </p:sp>
      <p:pic>
        <p:nvPicPr>
          <p:cNvPr id="24" name="Image 7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560" y="3960495"/>
            <a:ext cx="4206240" cy="10287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4754880" y="406336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26" name="Text 16"/>
          <p:cNvSpPr/>
          <p:nvPr/>
        </p:nvSpPr>
        <p:spPr>
          <a:xfrm>
            <a:off x="5120640" y="401193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of Blockchain PDV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Examples of Blockchain PDV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Overview of Blockchain PDV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Personal Data Vault (PDV) is a secure personal datastore that gives individuals control over their own information.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blockchain-based PDVs, personal records like identity data and health records are encrypted and stored in a distributed ledger under the user’s control.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Each user’s vault is associated with their cryptographic identity, such as a public key or decentralized identifier.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PDV serves as a unified digital self, aggregating all personal data securely at the source.</a:t>
            </a:r>
            <a:endParaRPr lang="en-US" sz="1200" dirty="0"/>
          </a:p>
        </p:txBody>
      </p:sp>
      <p:pic>
        <p:nvPicPr>
          <p:cNvPr id="11" name="Image 0" descr="https://images.pexels.com/photos/1738643/pexels-photo-173864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Architecture - Core Components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permissioned or private blockchain that stores each user’s encrypted personal data, with access restricted to authorized parties.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separate public or consortium chain that holds non-sensitive metadata or identifiers, linking to private vaults without exposing sensitive data.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Large personal files are stored off-chain, such as on IPFS, with only cryptographic references like hashes written on-chain to avoid blockchain bloat.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All personal data is encrypted with user-held keys, and access policies are enforced via smart contracts for fine-grained control.</a:t>
            </a:r>
            <a:endParaRPr lang="en-US" sz="1200" dirty="0"/>
          </a:p>
        </p:txBody>
      </p:sp>
      <p:pic>
        <p:nvPicPr>
          <p:cNvPr id="11" name="Image 0" descr="https://images.pexels.com/photos/5474289/pexels-photo-547428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Features - Part 1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Vault data is distributed across a blockchain network, making it tamper-resistant with no single point of failure.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Personal data is encrypted end-to-end, ensuring only the user and authorized parties can access it, maintaining privacy-by-design.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Users can share data on a need-to-know basis through smart contracts or verifiable credentials.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Every action involving the vault is recorded on-chain, creating an immutable audit log for transparency and accountability.</a:t>
            </a:r>
            <a:endParaRPr lang="en-US" sz="1200" dirty="0"/>
          </a:p>
        </p:txBody>
      </p:sp>
      <p:pic>
        <p:nvPicPr>
          <p:cNvPr id="11" name="Image 0" descr="https://images.pexels.com/photos/6964171/pexels-photo-696417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Features - Part 2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Large files are stored off-chain with hashes on-chain, combining blockchain security with scalable storage.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Mechanisms like revocation registries allow users to withdraw consent without altering the immutable blockchain.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Users manage their own cryptographic identities, ensuring they alone hold the keys to their encrypted data.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 contracts enable tagging and routing of data for precise control over access.</a:t>
            </a:r>
            <a:endParaRPr lang="en-US" sz="1200" dirty="0"/>
          </a:p>
        </p:txBody>
      </p:sp>
      <p:pic>
        <p:nvPicPr>
          <p:cNvPr id="11" name="Image 0" descr="https://images.pexels.com/photos/6964171/pexels-photo-696417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Cases - Part 1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Patients store medical histories and share them securely with doctors or researchers via their vaults.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Individuals hold official IDs and selectively disclose attributes for self-sovereign identity.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Consumers monetize their data by sharing profile parts with brands, ensuring consented and anonymous options.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 from devices like smartwatches is stored in vaults and shared with apps or services as permitted.</a:t>
            </a:r>
            <a:endParaRPr lang="en-US" sz="1200" dirty="0"/>
          </a:p>
        </p:txBody>
      </p:sp>
      <p:pic>
        <p:nvPicPr>
          <p:cNvPr id="11" name="Image 0" descr="https://images.pexels.com/photos/8851374/pexels-photo-885137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Cases - Part 2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Vaults facilitate crowdsourced research or secure file transfers by allowing consented sharing of anonymized data.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Technologies like SolidPods enable on-demand sharing of data, such as career history with employers.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Examples like digi.me allow encrypted health data storage and sharing with consent.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Users control identity keys and disclose attributes selectively in systems like Web5.</a:t>
            </a:r>
            <a:endParaRPr lang="en-US" sz="1200" dirty="0"/>
          </a:p>
        </p:txBody>
      </p:sp>
      <p:pic>
        <p:nvPicPr>
          <p:cNvPr id="11" name="Image 0" descr="https://images.pexels.com/photos/5474289/pexels-photo-547428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2025-11-15T02:51:20Z</dcterms:created>
  <dcterms:modified xsi:type="dcterms:W3CDTF">2025-11-15T02:51:20Z</dcterms:modified>
</cp:coreProperties>
</file>