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Boosting Health: Mass Sports &amp; Fitness!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Organizing physical activity and mass sports involvement.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Fitness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how technology can enhance sports and fitness experiences. Innovation makes exercise more engaging and accessible.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Discuss the trend towards personalized fitness programs tailored to individual needs. Customization maximizes effectiveness and motivation.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Highlight the growing popularity of outdoor activities and their benefits for physical and mental health. Nature enhances well-being and reduces stress.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Examine the rise of virtual fitness options and their potential to reach wider audiences. Convenience promotes accessibility and flexibility.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Emphasize the importance of a holistic approach to fitness that integrates physical, mental, and emotional well-being. Balance enhances overall quality of life.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Call to Action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Encourage individuals to get involved in local sports and fitness programs. Participation fosters a sense of community and belonging.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Ask individuals to spread the word about the benefits of physical activity and encourage others to join. Advocacy amplifies impact and promotes awareness.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Urge support for initiatives that promote sports and fitness in the community. Investment strengthens programs and expands reach.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 individuals to make small changes to their daily routine to incorporate more physical activity. Small steps lead to significant improvements.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Inspire individuals to stay committed to their health and fitness goals for long-term well-being. Consistency yields lasting results.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You!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attention and support of physical activity and mass sports programs. Your involvement is greatly appreciated.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appreciate your commitment to promoting health and well-being in our community. Your efforts make a positive impact.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partnership in building a healthier and more active society. Collaboration is essential for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are inspired by your dedication to making a difference in the lives of others. Your passion is contagious.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continue working together to create a future where everyone has the opportunity to enjoy the benefits of sports and fitness. Thank you!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Get Active, Stay Healthy!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Heart of Mass Sports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Organizing for Success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Fitness for All Ages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Benefits Are Real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Making it Happen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Inspiring Stories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Fitness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Call to Action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You!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Get Active, Stay Healthy!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Kickstart your journey to well-being with simple exercises. Small steps can lead to significant health improvements, making fitness accessible for all.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Join group fitness activities to boost motivation and social connection. Shared goals and encouragement make exercise more enjoyable and effective.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diverse sports and activities to find what you love. Variety keeps things interesting and challenges your body in different ways, promoting overall fitness.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Integrate physical activity into your daily routine for lasting benefits. Consistency is key to building healthy habits and maintaining long-term well-being.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Prioritize physical and mental wellness for a balanced lifestyle. Exercise not only improves physical health but also reduces stress and enhances mental clarity.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Heart of Mass Sports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inclusive sporting events that welcome participants of all ages and abilities. Accessibility ensures everyone can enjoy the benefits of physical activity.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Strengthen community bonds through shared sporting experiences. Teamwork and friendly competition foster a sense of unity and belonging.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Make sports and physical activities enjoyable for everyone involved. Positive experiences encourage continued participation and a lifelong love of fitness.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Promote active living by offering a variety of recreational sports and activities. Choice empowers individuals to find what suits them best and stay motivated.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mass sports events to promote health awareness and education. Combine physical activity with valuable health information to improve overall well-being.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Organizing for Success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a strategic plan that outlines goals, target audience, and key activities. Clear objectives guide decision-making and ensure effective program implementation.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Allocate resources efficiently to maximize the impact of your sports and fitness initiatives. Smart resource management supports program sustainability and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Collaborate with local organizations and stakeholders to expand reach and resources. Partnerships amplify the impact of your programs and build community support.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Communicate program details and benefits clearly to attract participants. Transparent communication builds trust and encourages community involvement.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Measure the impact of your programs to assess effectiveness and identify areas for improvement. Data-driven insights inform future strategies and ensure continuous progress.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Fitness for All Ages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Engage youth with fun and active programs that promote healthy habits from an early age. Early intervention sets the foundation for a lifetime of well-being.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Offer diverse fitness options for adults to improve physical and mental health. Tailored programs address specific needs and promote a balanced lifestyle.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Provide gentle and accessible activities for seniors to maintain mobility and independence. Active aging enhances quality of life and promotes social engagement.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Support adaptive sports for individuals with disabilities to promote inclusion and empowerment. Equal opportunities ensure everyone can participate and thrive.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Encourage family fitness activities to strengthen bonds and promote healthy habits together. Shared experiences make fitness more enjoyable and sustainable.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Benefits Are Real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Regular physical activity reduces the risk of chronic diseases and improves overall physical health. A healthy body supports a vibrant and active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Exercise reduces stress, improves mood, and enhances mental clarity. Mental well-being is essential for a balanced and fulfilling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Sports and fitness activities foster social connections and build supportive communities. Strong relationships enhance well-being and reduce feelings of isolation.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Investing in sports and fitness programs can reduce healthcare costs and boost local economies. Healthy communities are productive and prosperous communities.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Physical activity contributes to overall well-being and a higher quality of life. A healthy lifestyle is a key ingredient for happiness and fulfillment.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Making it Happen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Ensure facilities and programs are accessible to everyone, regardless of location or income. Accessibility removes barriers and promotes inclusivity.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Launch awareness campaigns to highlight the benefits of physical activity and promote available programs. Education motivates individuals to take action.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Partner with schools, workplaces, and community organizations to promote sports and fitness. Collaboration expands reach and maximizes impact.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Offer incentives to encourage participation and reward healthy behaviors. Recognition motivates individuals to stay active and engaged.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a positive and supportive environment that encourages participation and celebrates success. A welcoming atmosphere fosters a sense of belonging.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Inspiring Stories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Share stories of individuals who have overcome challenges through sports and fitness. Inspiration motivates others to pursue their own goals.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Highlight stories of how physical activity has boosted confidence and self-esteem. Empowerment encourages individuals to embrace their full potential.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Showcase the positive impact of sports and fitness programs on local communities. Community benefits demonstrate the value of investment.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Feature individuals who have transformed their lives through healthy lifestyles. Role models inspire others to make positive changes.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Celebrate individuals who have maintained a lifelong passion for sports and fitness. Commitment demonstrates the long-term benefits of an active lifestyle.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2025-04-22T17:11:16Z</dcterms:created>
  <dcterms:modified xsi:type="dcterms:W3CDTF">2025-04-22T17:11:16Z</dcterms:modified>
</cp:coreProperties>
</file>