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pexels.com/photos/13265274/pexels-photo-13265274.jpeg?auto=compress&amp;cs=tinysrgb&amp;fit=crop&amp;h=1200&amp;w=800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3265274/pexels-photo-1326527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Bosna-Hersek'te Savaş Sonrası Dış Politika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Uluslararası Yönetim Altında Dış Politika Yapımı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828323/pexels-photo-882832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Siyasi Kuruluşlarla İlişkiler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Uluslararası siyasi iş birlikleri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Uluslararası kuruluşlar, iç siyasi yapıyı da denetlemektedir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Siyasi reform süreçleri dış politikayla iç içe yürümektedir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0384529/pexels-photo-3038452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İktisadi Kurumlarla İlişkiler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Ekonomik dış ilişkiler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IMF ve Dünya Bankası gibi kuruluşlarla finansal iş birlikleri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Ekonomik yardım politik etkiler yaratmaktadır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009478/pexels-photo-700947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Zorluklar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Dış politikada karşılaşılan sorunlar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Farklı yönetim düzeylerinde yetki uyuşmazlıkları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Uluslararası yönetimin etkinliği zaman zaman sorgulanmaktadır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4427554/pexels-photo-442755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Değerlendirme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Bosna-Hersek dış politikasının genel görünümü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Dış politikanın karmaşık aktör yapısıyla şekillenmesi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İstikrar arayışı ile dış politika stratejilerinin reformlarla uyumu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4167566/pexels-photo-416756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Sonuç ve Öneriler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Geleceğe dönük değerlendirmeler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Stratejik hedeflerin uyumlaştırılması, kurumsal netliğin artırılması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AB entegrasyonu ve daha etkin bir dış politika hedefi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İçindekiler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Bosna-Hersek’te Dış Politika: Giriş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Dış Politika Yapısı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Siyasi Partiler ve Seçimler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Uluslararası Yönetimin Rolü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İlke, Amaç ve Strateji Sorunu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Bölgesel Girişimler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Uluslararası Kuruluşlarla İlişkiler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Siyasi Kuruluşlarla İlişkiler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İktisadi Kurumlarla İlişkiler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Zorluklar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3749040" y="40233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206240" y="40233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Değerlendirme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3749040" y="43891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4206240" y="43891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Sonuç ve Öneriler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1502129/pexels-photo-1150212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Bosna-Hersek’te Dış Politika: Giriş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Balkanlar’da dış politikanın dönüşümü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Savaş sonrası dönemde Bosna-Hersek’in dış politikasının uluslararası yönetim çerçevesinde ele alınması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Çok aktörlü yapı içinde dış politika üretiminde yaşanan zorlukların ve süreçlerin analizi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953872/pexels-photo-695387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Dış Politika Yapısı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Siyasi örgütlenme ve karar alma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Bosna-Hersek iki entiteden oluşur: Federasyon ve Sırp Cumhuriyeti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Kararlar üçlü başkanlık konseyi ve bakanlıklar tarafından alınır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849329/pexels-photo-884932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Siyasi Partiler ve Seçimler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Dış politikadaki etkileri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Çeşitli etnik grupları temsil eden siyasi partilerin dış politikada belirleyici olması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Seçimler sonucunda oluşan yapılar dış politikanın yönünü etkiler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963622/pexels-photo-696362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Uluslararası Yönetimin Rolü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Dış politika üzerindeki etkiler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Yüksek Temsilci, dış politikayı da etkileyebilecek yetkilere sahiptir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Farklı aktörlerin etkisiyle dış politika parçalı bir şekilde yürütülmektedir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816291/pexels-photo-581629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İlke, Amaç ve Strateji Sorunu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Paralel dış politika yapımı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Üçlü yapı dış politika ilkeleri ve hedeflerinde birlik sağlayamamaktadır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Farklı entitelerin dış politikadaki öncelikleri farklılık göstermektedir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9747466/pexels-photo-2974746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Bölgesel Girişimler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Bosna-Hersek’in komşularıyla ilişkileri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Komşu ülkelerle yapılan anlaşmalarla bölgesel entegrasyon hedeflenmiştir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Stabilite Paktı gibi girişimlerle bölgesel işbirliği artmaktadır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8275684/pexels-photo-1827568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Uluslararası Kuruluşlarla İlişkiler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Bosna-Hersek’in dışa açılımı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Bosna-Hersek, bu kurumlara üyelik ve işbirliği süreci içindedir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Güvenlik, ekonomik kalkınma ve siyasal meşruiyet kazanımı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2025-05-04T17:11:09Z</dcterms:created>
  <dcterms:modified xsi:type="dcterms:W3CDTF">2025-05-04T17:11:09Z</dcterms:modified>
</cp:coreProperties>
</file>