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image" Target="../media/image-10-2.png"/><Relationship Id="rId3" Type="http://schemas.openxmlformats.org/officeDocument/2006/relationships/image" Target="../media/image-10-2.png"/><Relationship Id="rId4" Type="http://schemas.openxmlformats.org/officeDocument/2006/relationships/image" Target="../media/image-10-2.png"/><Relationship Id="rId5" Type="http://schemas.openxmlformats.org/officeDocument/2006/relationships/image" Target="../media/image-10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image" Target="../media/image-12-2.png"/><Relationship Id="rId3" Type="http://schemas.openxmlformats.org/officeDocument/2006/relationships/image" Target="../media/image-12-2.png"/><Relationship Id="rId4" Type="http://schemas.openxmlformats.org/officeDocument/2006/relationships/image" Target="../media/image-12-2.png"/><Relationship Id="rId5" Type="http://schemas.openxmlformats.org/officeDocument/2006/relationships/image" Target="../media/image-12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image" Target="../media/image-14-2.png"/><Relationship Id="rId3" Type="http://schemas.openxmlformats.org/officeDocument/2006/relationships/image" Target="../media/image-14-2.png"/><Relationship Id="rId4" Type="http://schemas.openxmlformats.org/officeDocument/2006/relationships/image" Target="../media/image-14-2.png"/><Relationship Id="rId5" Type="http://schemas.openxmlformats.org/officeDocument/2006/relationships/image" Target="../media/image-14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image" Target="../media/image-16-2.png"/><Relationship Id="rId3" Type="http://schemas.openxmlformats.org/officeDocument/2006/relationships/image" Target="../media/image-16-2.png"/><Relationship Id="rId4" Type="http://schemas.openxmlformats.org/officeDocument/2006/relationships/image" Target="../media/image-16-2.png"/><Relationship Id="rId5" Type="http://schemas.openxmlformats.org/officeDocument/2006/relationships/image" Target="../media/image-16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jpe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image" Target="../media/image-18-2.png"/><Relationship Id="rId3" Type="http://schemas.openxmlformats.org/officeDocument/2006/relationships/image" Target="../media/image-18-2.png"/><Relationship Id="rId4" Type="http://schemas.openxmlformats.org/officeDocument/2006/relationships/image" Target="../media/image-18-2.png"/><Relationship Id="rId5" Type="http://schemas.openxmlformats.org/officeDocument/2006/relationships/image" Target="../media/image-18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jpe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2.png"/><Relationship Id="rId6" Type="http://schemas.openxmlformats.org/officeDocument/2006/relationships/image" Target="../media/image-2-3.png"/><Relationship Id="rId7" Type="http://schemas.openxmlformats.org/officeDocument/2006/relationships/image" Target="../media/image-2-4.png"/><Relationship Id="rId8" Type="http://schemas.openxmlformats.org/officeDocument/2006/relationships/image" Target="../media/image-2-2.png"/><Relationship Id="rId9" Type="http://schemas.openxmlformats.org/officeDocument/2006/relationships/image" Target="../media/image-2-3.png"/><Relationship Id="rId10" Type="http://schemas.openxmlformats.org/officeDocument/2006/relationships/image" Target="../media/image-2-4.png"/><Relationship Id="rId11" Type="http://schemas.openxmlformats.org/officeDocument/2006/relationships/image" Target="../media/image-2-2.png"/><Relationship Id="rId12" Type="http://schemas.openxmlformats.org/officeDocument/2006/relationships/image" Target="../media/image-2-3.png"/><Relationship Id="rId13" Type="http://schemas.openxmlformats.org/officeDocument/2006/relationships/image" Target="../media/image-2-4.png"/><Relationship Id="rId14" Type="http://schemas.openxmlformats.org/officeDocument/2006/relationships/image" Target="../media/image-2-2.png"/><Relationship Id="rId15" Type="http://schemas.openxmlformats.org/officeDocument/2006/relationships/image" Target="../media/image-2-3.png"/><Relationship Id="rId16" Type="http://schemas.openxmlformats.org/officeDocument/2006/relationships/image" Target="../media/image-2-4.png"/><Relationship Id="rId17" Type="http://schemas.openxmlformats.org/officeDocument/2006/relationships/image" Target="../media/image-2-2.png"/><Relationship Id="rId18" Type="http://schemas.openxmlformats.org/officeDocument/2006/relationships/image" Target="../media/image-2-3.png"/><Relationship Id="rId19" Type="http://schemas.openxmlformats.org/officeDocument/2006/relationships/image" Target="../media/image-2-4.png"/><Relationship Id="rId20" Type="http://schemas.openxmlformats.org/officeDocument/2006/relationships/image" Target="../media/image-2-2.png"/><Relationship Id="rId21" Type="http://schemas.openxmlformats.org/officeDocument/2006/relationships/image" Target="../media/image-2-3.png"/><Relationship Id="rId22" Type="http://schemas.openxmlformats.org/officeDocument/2006/relationships/image" Target="../media/image-2-4.png"/><Relationship Id="rId23" Type="http://schemas.openxmlformats.org/officeDocument/2006/relationships/image" Target="../media/image-2-2.png"/><Relationship Id="rId24" Type="http://schemas.openxmlformats.org/officeDocument/2006/relationships/image" Target="../media/image-2-3.png"/><Relationship Id="rId25" Type="http://schemas.openxmlformats.org/officeDocument/2006/relationships/image" Target="../media/image-2-4.png"/><Relationship Id="rId26" Type="http://schemas.openxmlformats.org/officeDocument/2006/relationships/slideLayout" Target="../slideLayouts/slideLayout1.xml"/><Relationship Id="rId2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jpeg"/><Relationship Id="rId2" Type="http://schemas.openxmlformats.org/officeDocument/2006/relationships/image" Target="../media/image-20-2.png"/><Relationship Id="rId3" Type="http://schemas.openxmlformats.org/officeDocument/2006/relationships/image" Target="../media/image-20-2.png"/><Relationship Id="rId4" Type="http://schemas.openxmlformats.org/officeDocument/2006/relationships/image" Target="../media/image-20-2.png"/><Relationship Id="rId5" Type="http://schemas.openxmlformats.org/officeDocument/2006/relationships/image" Target="../media/image-20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jpeg"/><Relationship Id="rId2" Type="http://schemas.openxmlformats.org/officeDocument/2006/relationships/image" Target="../media/image-2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jpeg"/><Relationship Id="rId2" Type="http://schemas.openxmlformats.org/officeDocument/2006/relationships/image" Target="../media/image-22-2.png"/><Relationship Id="rId3" Type="http://schemas.openxmlformats.org/officeDocument/2006/relationships/image" Target="../media/image-22-2.png"/><Relationship Id="rId4" Type="http://schemas.openxmlformats.org/officeDocument/2006/relationships/image" Target="../media/image-22-2.png"/><Relationship Id="rId5" Type="http://schemas.openxmlformats.org/officeDocument/2006/relationships/image" Target="../media/image-22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jpeg"/><Relationship Id="rId2" Type="http://schemas.openxmlformats.org/officeDocument/2006/relationships/image" Target="../media/image-2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2.png"/><Relationship Id="rId6" Type="http://schemas.openxmlformats.org/officeDocument/2006/relationships/image" Target="../media/image-3-3.png"/><Relationship Id="rId7" Type="http://schemas.openxmlformats.org/officeDocument/2006/relationships/image" Target="../media/image-3-4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image" Target="../media/image-4-2.png"/><Relationship Id="rId3" Type="http://schemas.openxmlformats.org/officeDocument/2006/relationships/image" Target="../media/image-4-2.png"/><Relationship Id="rId4" Type="http://schemas.openxmlformats.org/officeDocument/2006/relationships/image" Target="../media/image-4-2.png"/><Relationship Id="rId5" Type="http://schemas.openxmlformats.org/officeDocument/2006/relationships/image" Target="../media/image-4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2.png"/><Relationship Id="rId5" Type="http://schemas.openxmlformats.org/officeDocument/2006/relationships/image" Target="../media/image-6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image" Target="../media/image-8-2.png"/><Relationship Id="rId3" Type="http://schemas.openxmlformats.org/officeDocument/2006/relationships/image" Target="../media/image-8-2.png"/><Relationship Id="rId4" Type="http://schemas.openxmlformats.org/officeDocument/2006/relationships/image" Target="../media/image-8-2.png"/><Relationship Id="rId5" Type="http://schemas.openxmlformats.org/officeDocument/2006/relationships/image" Target="../media/image-8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69735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Bridging Worlds: AI for Communication and Safety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3086100"/>
            <a:ext cx="822960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Revolutionizing Accessibility and Alertness Through Innovative Technology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Cognitive Fatigue Detection: The Science of Alertness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Advanced computer vision analyzes facial cues in real-time via webcam. It helps with blink rate, yawning frequency, gaze direction, and head pose.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OpenCV and MediaPipe extract crucial features from video feeds with unparalleled precision. It helps to enhance the project.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Machine learning models like SVM and CNN classify fatigue levels based on extracted facial features.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When fatigue levels cross pre-defined thresholds, alerts are triggered immediately to notify the individual and prevent accidents.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Cognitive Fatigue Detection: The Science of Alertness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From driver safety to online learning and workplace monitoring, the fatigue detection system offers a wide array of potential applications.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Fatigue Detection: Key Technologies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Continuous monitoring of facial expressions ensures accurate and timely detection of cognitive fatigue.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Sophisticated algorithms extract relevant features such as eye closure duration and head movement, enhancing accuracy.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Support Vector Machines and Convolutional Neural Networks are trained to classify fatigue levels with high precision.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Alert thresholds can be adjusted to suit individual needs and preferences, optimizing the system's effectiveness.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Fatigue Detection: Key Technologies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system can be easily integrated into existing applications and platforms, providing a versatile solution for various industries.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Impact: Empowering Lives, Saving Lives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Speak2See bridges communication gaps. It helps deaf and mute users interact effectively in diverse settings.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cognitive fatigue detection system minimizes risks associated with drowsiness in driving and other critical tasks.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By fostering seamless communication, Speak2See contributes to a more inclusive and equitable society for all.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 workplaces, the fatigue detection system can enhance productivity by ensuring alertness and reducing errors.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Impact: Empowering Lives, Saving Lives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Speak2See aids communication in educational settings. The fatigue system maintains alertness, leading to improved learning outcomes.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Directions: Expanding Horizons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Expanding Speak2See to support more languages. It enhances global accessibility and reach for diverse communities.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Integrating emotion recognition into the fatigue detection system. Enhancing its ability to understand and respond to individual states.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Exploring integration of fatigue detection into wearable devices for continuous, personalized monitoring and intervention.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Leveraging AI to personalize Speak2See features based on individual communication preferences and learning styles.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Directions: Expanding Horizons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Collaborating with disability organizations. It helps to ensure our solutions meet the evolving needs of end-users.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Team: Driven by Passion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diverse team of experts in AI, software development, and accessible design, united by a shared vision.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Proficiency in machine learning, computer vision, mobile app development, and natural language processing.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strong commitment to understanding user needs and designing solutions that are intuitive, effective, and inclusive.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Fostering a culture of collaboration, creativity, and continuous improvement to drive meaningful impact.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Team: Driven by Passion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Striving for excellence in every aspect of our work, from design and development to implementation and support.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5143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80135"/>
            <a:ext cx="411480" cy="4114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7432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6" name="Text 2"/>
          <p:cNvSpPr/>
          <p:nvPr/>
        </p:nvSpPr>
        <p:spPr>
          <a:xfrm>
            <a:off x="73152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Vision of Connection</a:t>
            </a:r>
            <a:endParaRPr lang="en-US" sz="1300" dirty="0"/>
          </a:p>
        </p:txBody>
      </p:sp>
      <p:pic>
        <p:nvPicPr>
          <p:cNvPr id="7" name="Image 2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080" y="1157288"/>
            <a:ext cx="274320" cy="257175"/>
          </a:xfrm>
          <a:prstGeom prst="rect">
            <a:avLst/>
          </a:prstGeom>
        </p:spPr>
      </p:pic>
      <p:pic>
        <p:nvPicPr>
          <p:cNvPr id="8" name="Image 3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1028700"/>
            <a:ext cx="4206240" cy="514350"/>
          </a:xfrm>
          <a:prstGeom prst="rect">
            <a:avLst/>
          </a:prstGeom>
        </p:spPr>
      </p:pic>
      <p:pic>
        <p:nvPicPr>
          <p:cNvPr id="9" name="Image 4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080135"/>
            <a:ext cx="411480" cy="41148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457200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11" name="Text 4"/>
          <p:cNvSpPr/>
          <p:nvPr/>
        </p:nvSpPr>
        <p:spPr>
          <a:xfrm>
            <a:off x="502920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Speak2See: Breaking the Sound Barrier</a:t>
            </a:r>
            <a:endParaRPr lang="en-US" sz="1300" dirty="0"/>
          </a:p>
        </p:txBody>
      </p:sp>
      <p:pic>
        <p:nvPicPr>
          <p:cNvPr id="12" name="Image 5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760" y="1157288"/>
            <a:ext cx="274320" cy="257175"/>
          </a:xfrm>
          <a:prstGeom prst="rect">
            <a:avLst/>
          </a:prstGeom>
        </p:spPr>
      </p:pic>
      <p:pic>
        <p:nvPicPr>
          <p:cNvPr id="13" name="Image 6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" y="1748790"/>
            <a:ext cx="4206240" cy="514350"/>
          </a:xfrm>
          <a:prstGeom prst="rect">
            <a:avLst/>
          </a:prstGeom>
        </p:spPr>
      </p:pic>
      <p:pic>
        <p:nvPicPr>
          <p:cNvPr id="14" name="Image 7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" y="1800225"/>
            <a:ext cx="411480" cy="411480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27432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6" name="Text 6"/>
          <p:cNvSpPr/>
          <p:nvPr/>
        </p:nvSpPr>
        <p:spPr>
          <a:xfrm>
            <a:off x="73152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Speak2See: Technology Stack</a:t>
            </a:r>
            <a:endParaRPr lang="en-US" sz="1300" dirty="0"/>
          </a:p>
        </p:txBody>
      </p:sp>
      <p:pic>
        <p:nvPicPr>
          <p:cNvPr id="17" name="Image 8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1877378"/>
            <a:ext cx="274320" cy="257175"/>
          </a:xfrm>
          <a:prstGeom prst="rect">
            <a:avLst/>
          </a:prstGeom>
        </p:spPr>
      </p:pic>
      <p:pic>
        <p:nvPicPr>
          <p:cNvPr id="18" name="Image 9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0560" y="1748790"/>
            <a:ext cx="4206240" cy="514350"/>
          </a:xfrm>
          <a:prstGeom prst="rect">
            <a:avLst/>
          </a:prstGeom>
        </p:spPr>
      </p:pic>
      <p:pic>
        <p:nvPicPr>
          <p:cNvPr id="19" name="Image 10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1800225"/>
            <a:ext cx="411480" cy="411480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4572000" y="185166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21" name="Text 8"/>
          <p:cNvSpPr/>
          <p:nvPr/>
        </p:nvSpPr>
        <p:spPr>
          <a:xfrm>
            <a:off x="5029200" y="180022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Cognitive Fatigue Detection: The Science of Alertness</a:t>
            </a:r>
            <a:endParaRPr lang="en-US" sz="1300" dirty="0"/>
          </a:p>
        </p:txBody>
      </p:sp>
      <p:pic>
        <p:nvPicPr>
          <p:cNvPr id="22" name="Image 11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6760" y="1877378"/>
            <a:ext cx="274320" cy="257175"/>
          </a:xfrm>
          <a:prstGeom prst="rect">
            <a:avLst/>
          </a:prstGeom>
        </p:spPr>
      </p:pic>
      <p:pic>
        <p:nvPicPr>
          <p:cNvPr id="23" name="Image 12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880" y="2468880"/>
            <a:ext cx="4206240" cy="514350"/>
          </a:xfrm>
          <a:prstGeom prst="rect">
            <a:avLst/>
          </a:prstGeom>
        </p:spPr>
      </p:pic>
      <p:pic>
        <p:nvPicPr>
          <p:cNvPr id="24" name="Image 13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4320" y="2520315"/>
            <a:ext cx="411480" cy="411480"/>
          </a:xfrm>
          <a:prstGeom prst="rect">
            <a:avLst/>
          </a:prstGeom>
        </p:spPr>
      </p:pic>
      <p:sp>
        <p:nvSpPr>
          <p:cNvPr id="25" name="Text 9"/>
          <p:cNvSpPr/>
          <p:nvPr/>
        </p:nvSpPr>
        <p:spPr>
          <a:xfrm>
            <a:off x="27432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26" name="Text 10"/>
          <p:cNvSpPr/>
          <p:nvPr/>
        </p:nvSpPr>
        <p:spPr>
          <a:xfrm>
            <a:off x="73152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Fatigue Detection: Key Technologies</a:t>
            </a:r>
            <a:endParaRPr lang="en-US" sz="1300" dirty="0"/>
          </a:p>
        </p:txBody>
      </p:sp>
      <p:pic>
        <p:nvPicPr>
          <p:cNvPr id="27" name="Image 14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69080" y="2597468"/>
            <a:ext cx="274320" cy="257175"/>
          </a:xfrm>
          <a:prstGeom prst="rect">
            <a:avLst/>
          </a:prstGeom>
        </p:spPr>
      </p:pic>
      <p:pic>
        <p:nvPicPr>
          <p:cNvPr id="28" name="Image 15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0560" y="2468880"/>
            <a:ext cx="4206240" cy="514350"/>
          </a:xfrm>
          <a:prstGeom prst="rect">
            <a:avLst/>
          </a:prstGeom>
        </p:spPr>
      </p:pic>
      <p:pic>
        <p:nvPicPr>
          <p:cNvPr id="29" name="Image 16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0" y="2520315"/>
            <a:ext cx="411480" cy="411480"/>
          </a:xfrm>
          <a:prstGeom prst="rect">
            <a:avLst/>
          </a:prstGeom>
        </p:spPr>
      </p:pic>
      <p:sp>
        <p:nvSpPr>
          <p:cNvPr id="30" name="Text 11"/>
          <p:cNvSpPr/>
          <p:nvPr/>
        </p:nvSpPr>
        <p:spPr>
          <a:xfrm>
            <a:off x="4572000" y="257175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300" dirty="0"/>
          </a:p>
        </p:txBody>
      </p:sp>
      <p:sp>
        <p:nvSpPr>
          <p:cNvPr id="31" name="Text 12"/>
          <p:cNvSpPr/>
          <p:nvPr/>
        </p:nvSpPr>
        <p:spPr>
          <a:xfrm>
            <a:off x="5029200" y="252031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Impact: Empowering Lives, Saving Lives</a:t>
            </a:r>
            <a:endParaRPr lang="en-US" sz="1300" dirty="0"/>
          </a:p>
        </p:txBody>
      </p:sp>
      <p:pic>
        <p:nvPicPr>
          <p:cNvPr id="32" name="Image 17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66760" y="2597468"/>
            <a:ext cx="274320" cy="257175"/>
          </a:xfrm>
          <a:prstGeom prst="rect">
            <a:avLst/>
          </a:prstGeom>
        </p:spPr>
      </p:pic>
      <p:pic>
        <p:nvPicPr>
          <p:cNvPr id="33" name="Image 18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2880" y="3188970"/>
            <a:ext cx="4206240" cy="514350"/>
          </a:xfrm>
          <a:prstGeom prst="rect">
            <a:avLst/>
          </a:prstGeom>
        </p:spPr>
      </p:pic>
      <p:pic>
        <p:nvPicPr>
          <p:cNvPr id="34" name="Image 19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4320" y="3240405"/>
            <a:ext cx="411480" cy="411480"/>
          </a:xfrm>
          <a:prstGeom prst="rect">
            <a:avLst/>
          </a:prstGeom>
        </p:spPr>
      </p:pic>
      <p:sp>
        <p:nvSpPr>
          <p:cNvPr id="35" name="Text 13"/>
          <p:cNvSpPr/>
          <p:nvPr/>
        </p:nvSpPr>
        <p:spPr>
          <a:xfrm>
            <a:off x="274320" y="329184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300" dirty="0"/>
          </a:p>
        </p:txBody>
      </p:sp>
      <p:sp>
        <p:nvSpPr>
          <p:cNvPr id="36" name="Text 14"/>
          <p:cNvSpPr/>
          <p:nvPr/>
        </p:nvSpPr>
        <p:spPr>
          <a:xfrm>
            <a:off x="731520" y="324040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Directions: Expanding Horizons</a:t>
            </a:r>
            <a:endParaRPr lang="en-US" sz="1300" dirty="0"/>
          </a:p>
        </p:txBody>
      </p:sp>
      <p:pic>
        <p:nvPicPr>
          <p:cNvPr id="37" name="Image 20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69080" y="3317558"/>
            <a:ext cx="274320" cy="257175"/>
          </a:xfrm>
          <a:prstGeom prst="rect">
            <a:avLst/>
          </a:prstGeom>
        </p:spPr>
      </p:pic>
      <p:pic>
        <p:nvPicPr>
          <p:cNvPr id="38" name="Image 21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80560" y="3188970"/>
            <a:ext cx="4206240" cy="514350"/>
          </a:xfrm>
          <a:prstGeom prst="rect">
            <a:avLst/>
          </a:prstGeom>
        </p:spPr>
      </p:pic>
      <p:pic>
        <p:nvPicPr>
          <p:cNvPr id="39" name="Image 22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72000" y="3240405"/>
            <a:ext cx="411480" cy="411480"/>
          </a:xfrm>
          <a:prstGeom prst="rect">
            <a:avLst/>
          </a:prstGeom>
        </p:spPr>
      </p:pic>
      <p:sp>
        <p:nvSpPr>
          <p:cNvPr id="40" name="Text 15"/>
          <p:cNvSpPr/>
          <p:nvPr/>
        </p:nvSpPr>
        <p:spPr>
          <a:xfrm>
            <a:off x="4572000" y="329184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300" dirty="0"/>
          </a:p>
        </p:txBody>
      </p:sp>
      <p:sp>
        <p:nvSpPr>
          <p:cNvPr id="41" name="Text 16"/>
          <p:cNvSpPr/>
          <p:nvPr/>
        </p:nvSpPr>
        <p:spPr>
          <a:xfrm>
            <a:off x="5029200" y="324040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Team: Driven by Passion</a:t>
            </a:r>
            <a:endParaRPr lang="en-US" sz="1300" dirty="0"/>
          </a:p>
        </p:txBody>
      </p:sp>
      <p:pic>
        <p:nvPicPr>
          <p:cNvPr id="42" name="Image 23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6760" y="3317558"/>
            <a:ext cx="274320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Call to Action: Join the Movement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Support Speak2See and cognitive fatigue detection. It helps transform communication and safety, ultimately impacting the lives of users.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Partner with us to develop and deploy our technology. Enhancing accessibility and safety worldwide.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Join our research efforts to further advance the state-of-the-art in AI. Creating user-centric applications.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Support our mission to promote inclusion. It makes the world more accessible for individuals with disabilities.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Call to Action: Join the Movement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Share our story and inspire others to join us in building a more connected, safer, and inclusive world.</a:t>
            </a:r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 for taking the time to learn about our projects and their potential to transform lives.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are grateful for your attention and support. We welcome your insights and feedback.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look forward to potential collaborations and partnerships as we continue to innovate and make a positive impact.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Please feel free to reach out with any questions or inquiries. We are excited to connect with you.</a:t>
            </a:r>
            <a:endParaRPr lang="en-US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Together, we can build a brighter future. One where technology empowers and protects us all.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5143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80135"/>
            <a:ext cx="411480" cy="4114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7432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300" dirty="0"/>
          </a:p>
        </p:txBody>
      </p:sp>
      <p:sp>
        <p:nvSpPr>
          <p:cNvPr id="6" name="Text 2"/>
          <p:cNvSpPr/>
          <p:nvPr/>
        </p:nvSpPr>
        <p:spPr>
          <a:xfrm>
            <a:off x="73152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Call to Action: Join the Movement</a:t>
            </a:r>
            <a:endParaRPr lang="en-US" sz="1300" dirty="0"/>
          </a:p>
        </p:txBody>
      </p:sp>
      <p:pic>
        <p:nvPicPr>
          <p:cNvPr id="7" name="Image 2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080" y="1157288"/>
            <a:ext cx="274320" cy="257175"/>
          </a:xfrm>
          <a:prstGeom prst="rect">
            <a:avLst/>
          </a:prstGeom>
        </p:spPr>
      </p:pic>
      <p:pic>
        <p:nvPicPr>
          <p:cNvPr id="8" name="Image 3" descr="https://djgurnpwsdoqjscwqbsj.supabase.co/storage/v1/object/public/presentation-templates-data/section16_tableOfCont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1028700"/>
            <a:ext cx="4206240" cy="514350"/>
          </a:xfrm>
          <a:prstGeom prst="rect">
            <a:avLst/>
          </a:prstGeom>
        </p:spPr>
      </p:pic>
      <p:pic>
        <p:nvPicPr>
          <p:cNvPr id="9" name="Image 4" descr="https://djgurnpwsdoqjscwqbsj.supabase.co/storage/v1/object/public/presentation-templates-data/section16_no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080135"/>
            <a:ext cx="411480" cy="41148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4572000" y="1131570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300" dirty="0"/>
          </a:p>
        </p:txBody>
      </p:sp>
      <p:sp>
        <p:nvSpPr>
          <p:cNvPr id="11" name="Text 4"/>
          <p:cNvSpPr/>
          <p:nvPr/>
        </p:nvSpPr>
        <p:spPr>
          <a:xfrm>
            <a:off x="5029200" y="1080135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300" dirty="0"/>
          </a:p>
        </p:txBody>
      </p:sp>
      <p:pic>
        <p:nvPicPr>
          <p:cNvPr id="12" name="Image 5" descr="https://djgurnpwsdoqjscwqbsj.supabase.co/storage/v1/object/public/presentation-templates-data/section16_Button%20Arrow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760" y="1157288"/>
            <a:ext cx="274320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Vision of Connection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Imagine a world where language is no barrier. Speak2See breaks down communication walls for deaf and mute individuals using AI.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Drowsiness impairs alertness. Our project confronts the silent dangers of cognitive fatigue, enhancing safety in critical situations.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Both projects represent cutting-edge applications of AI, machine learning, and accessible design for real-world impact.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Speak2See fosters independence by providing seamless bidirectional translation. It enhances interactions for English and Malayalam speakers.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Vision of Connection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fatigue detection system proactively intervenes, triggering alerts when cognitive fatigue reaches dangerous levels, thus preventing accidents.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Speak2See: Breaking the Sound Barrier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Speak2See employs powerful STT, transforming spoken words into written text with remarkable accuracy and speed.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app handles Manglish effortlessly, transliterating spoken Malayalam into easily readable English script for broader understanding.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TTS brings text to life, converting written words into clear, natural-sounding speech, ensuring accessibility for all users.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Tedious form filling becomes a breeze with intelligent auto-fill features, saving time and minimizing frustration for users.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Speak2See: Breaking the Sound Barrier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Communicate seamlessly between English and Malayalam, unlocking a world of opportunities for interaction and understanding.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Speak2See: Technology Stack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Built using Flutter, Speak2See boasts a responsive, cross-platform experience across both Android and iOS devices.</a:t>
            </a:r>
            <a:endParaRPr lang="en-US" sz="1000" dirty="0"/>
          </a:p>
        </p:txBody>
      </p:sp>
      <p:pic>
        <p:nvPicPr>
          <p:cNvPr id="5" name="Image 1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530"/>
            <a:ext cx="548640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0080" y="180022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Leveraging advanced translation APIs, Speak2See accurately translates complex sentences. It ensures seamless communication for users.</a:t>
            </a:r>
            <a:endParaRPr lang="en-US" sz="1000" dirty="0"/>
          </a:p>
        </p:txBody>
      </p:sp>
      <p:pic>
        <p:nvPicPr>
          <p:cNvPr id="7" name="Image 2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055"/>
            <a:ext cx="548640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0080" y="257175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State-of-the-art Speech-to-Text and Text-to-Speech engines provide accurate real-time translation. Thus, creating seamless user experience.</a:t>
            </a:r>
            <a:endParaRPr lang="en-US" sz="1000" dirty="0"/>
          </a:p>
        </p:txBody>
      </p:sp>
      <p:pic>
        <p:nvPicPr>
          <p:cNvPr id="9" name="Image 3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97580"/>
            <a:ext cx="5486400" cy="61722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0080" y="3343275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 intuitive and accessible UI design ensures ease of use for individuals of all abilities. It removes all the communication barriers.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57175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Speak2See: Technology Stack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presentation-templates-data/section16_slide3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3005"/>
            <a:ext cx="548640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0287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modular design allows for seamless integration of new languages and features, ensuring Speak2See remains at the forefront.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2025-07-20T21:01:42Z</dcterms:created>
  <dcterms:modified xsi:type="dcterms:W3CDTF">2025-07-20T21:01:42Z</dcterms:modified>
</cp:coreProperties>
</file>