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Bridging Worlds: Education Unveiled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critical comparison of the education of the Philippines and Kazakhstan, exploring structures, challenges, and opportunities.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&amp; Reforms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persistent challenges related to educational quality, including student outcomes and teacher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ongoing disparities in access to education, particularly for marginalized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relevance of curricula to meet the needs of the 21st-century workforce and evolving societal demands.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integration of technology into education and its potential to enhance learning outcomes and achieve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Highlighting recent policy changes and reform initiatives aimed at addressing these challenges and improving education for better future.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Lessons Learned &amp; Best Practices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successful educational programs and initiatives in both the Philippines and Kazakhstan for the future generation.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models and practices that could be adapted or replicated in other contexts for betterment of the education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Discussing policy implications and recommendations based on the comparative analysis of both educational systems of Philippines and Kazakhstan.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Envisioning future directions for education in both countries, focusing on innovation, equity, and sustainability of the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potential opportunities for collaboration and knowledge exchange between the Philippines and Kazakhstan in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 throughout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comparative analysis has provided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welcome any questions or further discussion on the topics presented.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Let's continue the dialogue on improving education systems globally to secure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Together, we can build a brighter future through education; Thank You.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Tale of Two Systems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Structure &amp; Governance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Curriculum Design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&amp; Equity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 Development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Higher Education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Funding &amp; Resources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&amp; Reforms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Lessons Learned &amp; Best Practices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Tale of Two Systems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Philippines, with its archipelagic nature, faces unique challenges. Kazakhstan, a vast landlocked country, charts its own course.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historical influences that have shaped each nation's educational philosophies and structures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shared goals, like fostering critical thinking, that underpin both the Philippine and Kazakh educational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how globalization and international benchmarks influence educational reforms in both countries as the world rapidly changes.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Laying the groundwork for a deeper dive into specific aspects of education in the Philippines and Kazakhstan for betterment.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Structure &amp; Governance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Delving into the roles of the Department of Education (DepEd) and the Commission on Higher Education (CHED) of the Philippines.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structure and function of the Ministry of Education and Science in Kazakhstan with educational goals.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levels of decentralization in education administration in both countries for proper distribution.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Investigating the processes through which educational policies are developed, implemented, and evaluated over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mechanisms for ensuring accountability and quality assurance within each nation's educational framework.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Curriculum Design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overview of the K-12 curriculum in the Philippines, with a focus on its goals, subjects, and implementation for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content and structure of the Kazakh curriculum, including its emphasis on STEM and languages overall.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comparison of pedagogical approaches employed in classrooms in both the Philippines and Kazakhstan for teaching.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Investigating assessment practices, including standardized testing, and their impact on student learning for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role of language in education, considering multilingualism and its implications for students.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&amp; Equity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challenges of providing education in remote or underserved areas in both countries equally.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impact of poverty and inequality on educational opportunities for marginalized students of different background.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provisions for students with disabilities and inclusive education practices to create equal access to knowledge.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gender disparities in education and initiatives to promote equal access and opportunities for girls and women to be successful.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educational experiences and challenges faced by ethnic minority groups, focusing on cultural sensitivity.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Teacher Development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pre-service teacher training programs and qualifications in the Philippines and Kazakhstan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opportunities for ongoing professional development and in-service training for teachers to excel in there fields.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systems for providing teachers with resources, mentorship, and support to enhance their effectiveness.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teacher salary scales and benefits, and their impact on teacher motivation and retention to continue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Investigating teacher evaluation methods and their role in promoting quality teaching and accountability to improve overall.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Higher Education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the structure and organization of higher education institutions in the Philippines and Kazakhstan for best result.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role of vocational and technical education in preparing students for the workforce and getting a good career.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research output, funding, and collaboration in higher education to foster innovation for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efforts to promote international collaboration, student exchange programs, and global perspectives.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Investigating accreditation processes and quality assurance mechanisms in higher education for success in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Funding &amp; Resources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levels of government investment in education as a percentage of GDP in the Philippines and Kazakhstan for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Analyzing the role of private sector funding in education, including private schools, philanthropy, and corporate sponsorships.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how educational resources are allocated across different levels and types of institutions for best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Assessing the condition of school facilities and infrastructure, including classrooms, libraries, and technology.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Comparing systems of financial aid and scholarships to support student access and affordability for further knowledge.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2025-04-21T23:51:49Z</dcterms:created>
  <dcterms:modified xsi:type="dcterms:W3CDTF">2025-04-21T23:51:49Z</dcterms:modified>
</cp:coreProperties>
</file>