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3912767/pexels-photo-3391276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912767/pexels-photo-3391276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Bright Star: Keats' Timeless Verse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John Keats' Romantic Masterpiece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Poet Behind the Stars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Star That Shines Forever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That Touch the Eternal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Love, Death, and the Stars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Legacy That Endures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1302485/pexels-photo-2130248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Poet Behind the Stars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John Keats: Life and Legacy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Born in 1795 in London, Keats came from a humble background and lost both parents young, shaping his poetic perspective.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Initially trained as a surgeon, Keats abandoned medicine for poetry, dedicating himself to the craft that would define his legacy.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Associated with fellow poets like Shelley and Byron, Keats became a key figure in the Romantic movement's second generation.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Despite dying at just 25 from tuberculosis, Keats produced an extraordinary body of work in his short creative life.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830252/pexels-photo-18302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Star That Shines Forever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'Bright Star'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Written in 1819 during Keats' most productive period, 'Bright Star' reflects his mature poetic voice and emotional depth.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Shakespearean sonnet follows the traditional 14-line structure with distinctive rhyme scheme and meter.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poem emerged from Keats' relationship with Fanny Brawne, expressing his complex feelings about love and mortality.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Though not published during his lifetime, 'Bright Star' became one of Keats' most celebrated and anthologized works.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830360/pexels-photo-683036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That Touch the Eternal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Structure and Language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poem begins with vivid celestial imagery, establishing the star as a symbol of permanence and constancy in a changing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Keats creates tension between the star's eternal nature and human mortality, exploring themes of time and existence.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Rich sensory details bring the poem to life, from the 'moving waters' to the 'soft-fallen mask' of snow.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poem moves from observation to personal reflection, culminating in a profound meditation on love and connection.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936767/pexels-photo-3393676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Love, Death, and the Stars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Themes and Interpretations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poem explores the desire for love that transcends time, mirroring the star's unchanging nature in human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Keats confronts human fragility through the contrast between eternal stars and mortal existence, creating philosophical depth.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natural world serves as both backdrop and metaphor, with Keats finding profound meaning in earthly phenomena.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poem embodies Romantic ideals of emotional intensity, connection to nature, and the search for transcendence.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612623/pexels-photo-3361262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Legacy That Endures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and Relevance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'Bright Star' has inspired countless poets and writers, demonstrating Keats' enduring impact on English literature.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poem continues to be quoted and referenced in popular culture, from literature to film and music.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Studied worldwide, 'Bright Star' serves as an entry point into Romantic poetry and Keats' distinctive artistic 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poem's exploration of love, mortality, and beauty continues to resonate with readers across generations and cultures.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2025-09-17T14:36:25Z</dcterms:created>
  <dcterms:modified xsi:type="dcterms:W3CDTF">2025-09-17T14:36:25Z</dcterms:modified>
</cp:coreProperties>
</file>