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notesMasterIdLst>
    <p:notesMasterId r:id="rId20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mages.pexels.com/photos/6962993/pexels-photo-6962993.jpeg?auto=compress&amp;cs=tinysrgb&amp;fit=crop&amp;h=1200&amp;w=800" TargetMode="External"/><Relationship Id="rId1" Type="http://schemas.openxmlformats.org/officeDocument/2006/relationships/image" Target="../media/image-1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e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e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jpe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e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jpe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jpe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jpe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jpe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jpe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e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e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e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e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e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e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6962993/pexels-photo-6962993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576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114800" y="2314575"/>
            <a:ext cx="4572000" cy="25717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2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Budget Preparation and Its Implementation in Pharmacy Practice
</a:t>
            </a:r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Effective Financial Management for Pharmacy Success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2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7208641/pexels-photo-7208641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Estimating Income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Projecting Revenue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Predict revenue from medicine sales.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Revenue from Services (e.g., consultations, vaccinations).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Revenue from Other sources (e.g., grants, partnerships).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Analyze market trends and patient needs.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3825578/pexels-photo-3825578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Estimating Expenses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Calculating Costs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Calculate costs for medicine purchase.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Calculate Staff salary and benefits.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Calculate Rent, utilities, and maintenance.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Calculate Equipment and supplies.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4386476/pexels-photo-4386476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Implementing the Budget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Putting the Plan into Action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Follow the budget plan diligently.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Record every transaction accurately.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Monitor progress regularly.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Analyze variations from the budget.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33531822/pexels-photo-33531822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Implementing the Budget (Cont.)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Monitoring and Adjustments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Make adjustments as needed.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Review and report on budget performance.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Track key performance indicators (KPIs).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Communicate budget updates to stakeholders.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29544397/pexels-photo-29544397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Importance of Budgeting in Pharmacy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Benefits of Effective Budgeting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Enables Cost control and profitability.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Ensures Smooth operation and financial stability.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Supports Informed decision-making and planning.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Reduces waste and improved efficiency.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6919773/pexels-photo-6919773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Challenges in Budgeting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Overcoming Obstacles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Addresses Uncertainty and unpredictability.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Deals with Limited resources and competing priorities.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Balancing short-term and long-term goals.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Adapting to economic changes and market fluctuations.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34975698/pexels-photo-34975698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Best Practices for Budgeting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Tips for Success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Regularly review and update the budget.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Involve staff and stakeholders in the budgeting process.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Use technology to streamline financial management.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Monitor and adjust for changes in the market or economy.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6919710/pexels-photo-6919710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Conclusion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Key Takeaways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Budgeting is essential for pharmacy success.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Effective budgeting enables cost control, profitability, and informed decision-making.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Regular monitoring and adjustments ensure the budget remains relevant and effective.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Contributes to the long-term financial health of the pharmacy.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8386712/pexels-photo-8386712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References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Sources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List sources used in the presentation, such as textbooks, articles, or websites.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Ensure proper citation and attribution of all sources.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Enhance the credibility of the presentation.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Provide resources for further reading and research.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14400" y="514350"/>
            <a:ext cx="2286000" cy="9144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Table of Contents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3749040" y="3657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01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206240" y="3657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Title Slide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3749040" y="7315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02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206240" y="7315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Meaning of Budget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3749040" y="10972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03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206240" y="10972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Objectives of Budget in Pharmacy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3749040" y="14630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04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206240" y="14630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Objectives of Budget in Pharmacy (Cont.)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3749040" y="18288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05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206240" y="18288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Steps in Budget Preparation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3749040" y="21945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06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4206240" y="21945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Steps in Budget Preparation (Cont.)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749040" y="25603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07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206240" y="25603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Estimating Income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3749040" y="29260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08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4206240" y="29260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Estimating Expenses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3749040" y="32918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09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4206240" y="32918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Implementing the Budget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3749040" y="36576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4206240" y="36576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Implementing the Budget (Cont.)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3749040" y="40233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11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4206240" y="40233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Importance of Budgeting in Pharmacy</a:t>
            </a:r>
            <a:endParaRPr lang="en-US" sz="1200" dirty="0"/>
          </a:p>
        </p:txBody>
      </p:sp>
      <p:sp>
        <p:nvSpPr>
          <p:cNvPr id="26" name="Text 24"/>
          <p:cNvSpPr/>
          <p:nvPr/>
        </p:nvSpPr>
        <p:spPr>
          <a:xfrm>
            <a:off x="3749040" y="43891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12</a:t>
            </a:r>
            <a:endParaRPr lang="en-US" sz="1200" dirty="0"/>
          </a:p>
        </p:txBody>
      </p:sp>
      <p:sp>
        <p:nvSpPr>
          <p:cNvPr id="27" name="Text 25"/>
          <p:cNvSpPr/>
          <p:nvPr/>
        </p:nvSpPr>
        <p:spPr>
          <a:xfrm>
            <a:off x="4206240" y="43891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Challenges in Budgeting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14400" y="514350"/>
            <a:ext cx="2286000" cy="9144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Table of Contents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3749040" y="3657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13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206240" y="3657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Best Practices for Budgeting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3749040" y="7315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14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206240" y="7315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Conclusion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3749040" y="10972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206240" y="10972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References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7172858/pexels-photo-7172858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Title Slide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Effective Financial Management for Pharmacy Success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Budget Preparation and Its Implementation in Pharmacy Practice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Effective Financial Management for Pharmacy Success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 comprehensive overview of budget preparation and implementation in pharmacy practice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Highlighting its importance, steps, and best practices.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16282306/pexels-photo-16282306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Meaning of Budget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Understanding the Basics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 budget is a financial plan that outlines projected income and expenses for a specific period.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It serves as a roadmap for managing finances effectively.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Helps pharmacies manage finances, achieve goals, and make informed decisions.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Ensures financial stability and growth.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3923166/pexels-photo-3923166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Objectives of Budget in Pharmacy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Key Goals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Control expenses to maximize profitability.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Plan future financial needs and investments.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Ensure efficient use of money and resources.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Avoid wastage and shortage of medicines.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7578984/pexels-photo-7578984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Objectives of Budget in Pharmacy (Cont.)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Supporting Success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Support decision-making with financial data.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Identify and implement cost-saving measures.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Maintain financial stability and sustainability.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Align financial goals with strategic objectives.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6919777/pexels-photo-6919777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Steps in Budget Preparation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Budgeting Process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Define financial goals and targets.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Project anticipated revenue streams.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Calculate expected costs and expenditures.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Compare income and expenses to identify potential gaps.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8297030/pexels-photo-8297030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Steps in Budget Preparation (Cont.)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Finalizing the Budget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Prepare Final Budget Plan based on estimations.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Secure approval from relevant stakeholders.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Document all assumptions and calculations.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Communicate the budget to all involved parties.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2025-12-04T17:11:34Z</dcterms:created>
  <dcterms:modified xsi:type="dcterms:W3CDTF">2025-12-04T17:11:34Z</dcterms:modified>
</cp:coreProperties>
</file>