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Bridges: A Digital Sanctuary for Mental Wellness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'Mental Health Support Platform HTML CSS JavaScript' Project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Enhancements: Expanding the Platform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Integrating an AI-powered chatbot to provide instant support and answer common questions.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Integrating a teletherapy platform to allow users to connect with therapists online.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personalized content and recommendations based on user preferences and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Incorporating gamification elements to encourage user engagement and promote positive mental health habits.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Adding support for multiple languages to reach a wider audience.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Impact and Potential: Reaching More People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Reaching individuals in underserved communities who may not have access to traditional mental health services.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resources and support to individuals at an early stage, preventing mental health issues from escalating.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supportive online community where individuals can connect, share experiences, and reduce feelings of isolation.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data to track trends, identify needs, and improve the effectiveness of mental health interventions.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individuals to take control of their mental health and seek help when they need it.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attention and interest in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acknowledge the contributions of everyone involved in this project.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if you have any questions or require further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remain committed to improving mental healthcare with the help of digital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support and feedback is highly valued.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Digital Lifeline: The Need for Online Support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Blueprint: HTML Structure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Aesthetic Harmony: CSS Styling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Dynamic Interaction: JavaScript Functionality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Features: Core Functionality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 Considerations: User Experience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Technical Aspects: Implementation Details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Enhancements: Expanding the Platform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Impact and Potential: Reaching More People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Digital Lifeline: The Need for Online Support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Mental health support often faces barriers. Digital platforms offer a way to overcome these challenges, making help more accessible.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Online platforms offer access to resources and support anytime, anywhere, removing time constraints and geographical barriers.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Anonymity and privacy features can reduce the stigma associated with seeking mental health support, encouraging more people to reach out.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platforms can offer cost-effective alternatives to traditional therapy, making mental healthcare more affordable for a wider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platforms can host a variety of resources, including articles, videos, forums, and online therapy sessions, catering to diverse needs.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Blueprint: HTML Structure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HTML5 provides semantic elements (like &lt;article&gt;, &lt;nav&gt;, &lt;aside&gt;) for structuring content, improving accessibility and SEO.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&lt;div&gt; elements to organize sections (header, main content, footer) ensuring a well-structured and readable layout.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&lt;form&gt; elements and input fields (text, email, password) for user interaction, such as sign-up or contact forms are created.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Embedding images with the &lt;img&gt; tag and potentially videos using &lt;video&gt; to enhance user experience are integral parts of the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navigation menu using &lt;ul&gt; and &lt;li&gt; elements, linking to different sections of the platform for easy browsing is essential.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Aesthetic Harmony: CSS Styling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a color palette and typography using CSS variables for a consistent and professional look and feel is paramount.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media queries to adapt the layout to different screen sizes (desktops, tablets, mobiles) ensuring optimal viewing is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Styling buttons and links with hover effects and transitions to provide visual feedback to the user, enhancing interactivity is desirable.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font sizes, colors, and spacing to create a clear visual hierarchy, guiding the user's attention to important elements is beneficial.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sufficient contrast between text and background colors to meet accessibility guidelines for visually impaired users is vital.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Dynamic Interaction: JavaScript Functionality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user login and registration functionality using JavaScript to handle form submissions and user data.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interactive elements like modals, dropdown menus, and dynamic content updates using JavaScript event listeners.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JavaScript to validate user input in forms, ensuring data accuracy and preventing errors.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Fetching and displaying data from external sources (e.g., APIs) using JavaScript to provide real-time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smooth scrolling and other navigation enhancements using JavaScript to improve the user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Features: Core Functionality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curated collection of articles, videos, and guides on various mental health topics, easily accessible and searchable.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safe and moderated space for users to connect, share experiences, and offer support to one another.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Interactive quizzes and questionnaires that help users assess their mental well-being and identify potential areas of concern.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searchable database of licensed therapists, counselors, and psychiatrists, with profiles and contact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Direct links and contact information for crisis hotlines, suicide prevention services, and other emergency resources.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 Considerations: User Experience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that the platform is easy to navigate and find information, with clear and concise menus and search functionality.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a clean and uncluttered design, with a focus on readability and visual appeal, to reduce distractions and promote a sense of calm.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Designing the platform to be responsive and accessible on all devices, with a particular focus on mobile users.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Adhering to accessibility guidelines (WCAG) to ensure that the platform is usable by people with disabilities.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Incorporating user feedback into the design process, continuously improving the platform based on user needs and preferences.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Technical Aspects: Implementation Details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Organizing the code into logical modules and components, making it easier to maintain and update is very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Git and GitHub for version control, allowing for collaboration and tracking changes effectively.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unit tests and using debugging tools to ensure code quality and prevent errors is vital for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security measures to protect user data and prevent unauthorized access.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Choosing a suitable deployment platform and strategy, ensuring scalability and reliability.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2025-05-05T04:16:14Z</dcterms:created>
  <dcterms:modified xsi:type="dcterms:W3CDTF">2025-05-05T04:16:14Z</dcterms:modified>
</cp:coreProperties>
</file>