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Bridges: The Harmony of Community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Essence of Societal Harmony and its Positive Impact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Confronting and challenging prejudice and discrimination through education, awareness, and legal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income inequality and providing opportunities for all members of the community to thrive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welcoming and inclusive environment for marginalized groups, ensuring they have equal access to opportunity.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effective mechanisms for resolving conflicts peacefully and fairly, preventing escalation and violence.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Rebuilding trust in institutions and among individuals through transparency, accountability, and ethical conduct.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Responsibility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conscious choices to promote harmony in daily life, treating others with respect and kindness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participating in community events and initiatives to build relationships and support local efforts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Speaking out against injustice and advocating for policies that promote harmony and equality within the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others through actions and words, demonstrating the value of harmony in everyday life now and forever.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Commitment to ongoing learning and self-reflection, striving to become a better member of the community every day.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importance of community harmony and its positive impact forever.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more harmonious and inclusive society for all, starting today and tomorrow.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resources and initiatives in your community that promote harmony and well-being for all members within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the conversation with family, friends, and colleagues about the importance of societal harmony forever.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brighter and more harmonious future for generations to come within our great society.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Tapestry of Togetherness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Our Differences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Pillars of Harmony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Actions Speak Louder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 of Harmony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Education: A Pathway to Understanding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Leadership &amp; Harmony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Responsibility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Tapestry of Togetherness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Harmony is the bedrock of a thriving society. It fosters trust, understanding, and mutual respect amongst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moves beyond mere tolerance, embracing acceptance and appreciation of differences within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harmonious community is resilient, able to overcome challenges and achieve common goals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harmony ensures a peaceful and prosperous future for generations to come, a lasting legacy.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Acts of kindness and understanding create a positive ripple effect, inspiring others to contribute to harmony.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Our Differences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and valuing the diverse backgrounds, beliefs, and perspectives that enrich our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questioning our own biases and stereotypes to foster a more inclusive mindset within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 attentive and empathetic listening to understand different viewpoints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shared values and goals to build bridges of understanding and cooperation across differences.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open and respectful communication to address disagreements and find mutually acceptable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Pillars of Harmony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Treating everyone with dignity and consideration, regardless of their background or beliefs within the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sharing the feelings of others, offering support and kindness in times of need, always and forever.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safe and inclusive space for sharing ideas, concerns, and perspectives without judgment.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skills to address disagreements constructively and find peaceful resolutions that benefit all parties.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fairness and equality for all members of the community, ensuring equal opportunities and access to resources.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Actions Speak Louder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Participating in local events and initiatives to connect with neighbors and build relationships within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Contributing time and skills to support community projects and organizations that promote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Performing small acts of kindness and generosity to brighten someone's day and spread positivity.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the local economy and supporting businesses that contribute to the community's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and preserving the environment to create a sustainable and healthy community for future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 of Harmony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Reduced stress, anxiety, and loneliness, leading to increased happiness and overall well-being within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Deeper connections with family, friends, and neighbors, fostering a sense of belonging and support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Increased productivity, innovation, and investment, leading to a thriving and prosperous community within the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safer and more secure environment for everyone, fostering trust and cooperation within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stimulating and inspiring environment that encourages creativity, innovation, and personal growth for the people.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Education: A Pathway to Understanding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education about different cultures, religions, and perspectives to broaden understanding and empathy.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Teaching individuals how to manage disagreements constructively and find peaceful solutions that benefit all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active participation in local government and community affairs to promote informed decision-making always.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the ability to analyze information objectively and challenge assumptions to promote fair judgement.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culture of continuous learning and self-improvement to stay informed and adaptable in a changing world.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Leadership &amp; Harmony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 who inspire and motivate others to work together towards a shared vision of a harmonious future in the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all stakeholders in the decision-making process to ensure that everyone's voice is heard and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high ethical standards and acting with integrity to build trust and credibility within the community forever.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accountable for actions and decisions, and being transparent about processes to foster public trust.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the needs of the community and serving others with humility and compassion always and forever in society.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2025-04-22T03:52:06Z</dcterms:created>
  <dcterms:modified xsi:type="dcterms:W3CDTF">2025-04-22T03:52:06Z</dcterms:modified>
</cp:coreProperties>
</file>