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3944145/pexels-photo-33944145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944145/pexels-photo-339441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Strong Arguments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Guide to Effective Reasoning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Argumentation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Premises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Formulating Conclusions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Logical Reasoning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Arguments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03722/pexels-photo-720372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Argumentation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Persuasion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argument is a set of statements, one of which is the conclusion, and the rest of which are the premises intended to support the conclusion.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goal is to persuade an audience (yourself included) to accept a particular viewpoint or course of 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Arguments consist of premises (reasons or evidence) and a conclusion (the claim being made).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facilitate constructive dialogue, make informed decisions, and advocate for beliefs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Premises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Supporting Evidence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Premises are statements that provide reasons or evidence in support of the conclusion.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Facts, statistics, expert opinions, examples, and analogies can all serve as premises.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premises for accuracy, relevance, and credibility to strengthen the argument.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like 'because', 'since', 'given that', and 'as' often signal the presence of a premise.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Formulating Conclusions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Stating Your Position Clearly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conclusion is the main point or claim that the argument seeks to establish.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well-defined conclusion is essential for a strong and persuasive argument.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conclusion should logically follow from the premises presented.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Look for signal words like 'therefore', 'thus', 'consequently', and 'in conclusion'.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225705/pexels-photo-1922570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Logical Reasoning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Premises to Conclusions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Moving from general principles to specific conclusions (e.g., All men are mortal; Socrates is a man; Therefore, Socrates is mortal).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Moving from specific observations to general conclusions (e.g., Every swan I have seen is white; Therefore, all swans are white).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Inferring the best explanation for an observation (e.g., The grass is wet; It must have rained).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that the argument's structure guarantees the truth of the conclusion if the premises are true.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185093/pexels-photo-518509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Arguments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Strength and Validity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 the argument structured in a way that makes the conclusion necessarily true if the premises are true?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 the premises actually true? A sound argument is both valid and has true premises.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Look for common errors in reasoning, such as ad hominem attacks or straw man arguments.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Anticipate and address potential objections to strengthen your argument.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2025-09-18T12:59:38Z</dcterms:created>
  <dcterms:modified xsi:type="dcterms:W3CDTF">2025-09-18T12:59:38Z</dcterms:modified>
</cp:coreProperties>
</file>