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Domain Server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Directory Setup &amp; Management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a Domain Server?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Prerequisites - Hardware and Software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Prerequisites - Network Requirements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Step-by-Step Setup - Part 1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Step-by-Step Setup - Part 2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Post-Installation Configuration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Domain Server: Active Directory Setup &amp; Management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guide to deploying and configuring a Windows Domain Controller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Name/Department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Server room image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visual is high-quality and relevant.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a Domain Server?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server that controls network security, user authentication, and resource access via Active Directory (AD).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Centralized user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Policy enforcement.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DNS/DHCP integration.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Diagram showing clients connecting to a Domain Controller (DC).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Prerequisites - Hardware and Software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Windows Server OS (e.g., 2022, 2019).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Minimum 2-core CPU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8GB RAM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100GB storage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Static IP address.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Prerequisites - Network Requirements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Unique domain name (e.g., `yourcompany.local`).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Functional DNS.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DNS is correctly configured for domain resolution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firewall allows necessary traffic for Active Directory.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Stable network connectivity is crucial for domain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Step-by-Step Setup - Part 1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Windows Server: Basic OS setup.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Assign Static IP Address using Powershell.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Set-NetIPAddress -InterfaceIndex 1 -IPAddress 192.168.1.10 -PrefixLength 24 -DefaultGateway 192.168.1.1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Replace the InterfaceIndex and IP addresses with the right 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screenshots or live demo during this stage.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Step-by-Step Setup - Part 2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AD Domain Services using Powershell.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Install-WindowsFeature AD-Domain-Services -IncludeManagementTools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to Domain Controller using dcpromo.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new forest (e.g., `corp.local`).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DSRM password.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Post-Installation Configuration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 DNS Server role (if not auto-configured).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Organizational Units (OUs) (e.g., 'Users,' 'Computers').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up Group Policy Objects (GPOs) for security/policies.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DNS resolution is crucial for clients to join and use the domain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Screenshot of Active Directory Users &amp; Computers console.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2025-07-04T00:23:04Z</dcterms:created>
  <dcterms:modified xsi:type="dcterms:W3CDTF">2025-07-04T00:23:04Z</dcterms:modified>
</cp:coreProperties>
</file>