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a People-Centered State: The Vision of New Uzbekistan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Socio-Political Significance of a Popular and Humane Government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International Cooperation: A Global Partnership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regional cooperation and integration to enhance trade and security.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a favorable investment climate to attract foreign direct investment.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Sharing best practices and experiences with other countries.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Contributing to international efforts to promote peace and security.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Working with the international community to address global challenges like climate change and poverty.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Vision for the Future: A Flourishing Uzbekistan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a diversified and competitive economy that provides opportunities for all.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a cohesive and inclusive society where all citizens feel valued and respected.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Strengthening democratic institutions and ensuring the rule of law.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Protecting the environment and ensuring a sustainable future for generations to come.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Becoming a respected and influential member of the international community.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extend our sincere appreciation for your engagement and interest in Uzbekistan's journey.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work together to build a brighter future for Uzbekistan and the world.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Your continued support is invaluable as we strive to achieve our goals.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welcome your feedback and suggestions as we move forward.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Wishing you all the best in your future endeavors. Thank you again!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New Dawn: Uzbekistan's Transformation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Popular Governance: The Voice of the People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Humanism: Prioritizing Human Dignity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Socio-Political Significance: A Stable Foundation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Reforms: Building the Framework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and Opportunities: Navigating the Path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Youth: Shaping the Future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International Cooperation: A Global Partnership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Vision for the Future: A Flourishing Uzbekistan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New Dawn: Uzbekistan's Transformation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New Uzbekistan's foundation rests on principles of popular governance and humanism, shaping the nation's future trajectory.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Upholding human dignity, social justice, and equal opportunities for all citizens are paramount in this new era.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Active participation of citizens in decision-making processes is crucial for building a truly democratic society.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Economic development must benefit all segments of society, reducing inequality and fostering shared prosperity.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Engaging with the international community based on mutual respect and cooperation is vital for Uzbekistan's progress.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Popular Governance: The Voice of the People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Government officials are accountable to the people and must prioritize their needs and concerns.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Open and transparent governance promotes trust and accountability, fostering a healthy relationship between the government and citizens.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platforms for citizens to voice their opinions and participate in shaping policies is essential.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Empowering local communities through decentralization enhances their ability to address local challenges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free and independent media plays a crucial role in holding the government accountable and informing the public.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Humanism: Prioritizing Human Dignity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Guaranteeing and protecting the fundamental rights and freedoms of all citizens is a cornerstone of humanism.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a safety net for vulnerable populations and ensuring access to essential services like healthcare and education.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a level playing field where everyone has the opportunity to succeed, regardless of their background.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Fostering a culture of tolerance and respect for diversity, where different cultures and beliefs can coexist peacefully.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 is a key enabler of human development, empowering individuals to reach their full potential.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Socio-Political Significance: A Stable Foundation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Popular governance and humanism contribute to political stability by fostering trust and legitimacy in the government.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Reducing inequality and promoting social justice strengthens social cohesion and reduces social tensions.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stable and inclusive society creates a favorable environment for economic growth and investment.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Commitment to human rights and democratic values enhances Uzbekistan's international reputation.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People-centered policies contribute to sustainable development by prioritizing social and environmental well-being.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Reforms: Building the Framework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Strengthening the independence and impartiality of the judiciary to ensure fair and equitable justice.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market-based reforms to attract investment and create new economic opportunities.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Streamlining government processes and reducing bureaucracy to improve efficiency and effectiveness.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Modernizing the education system to equip students with the skills needed for the 21st century.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Improving access to quality healthcare services for all citizens.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and Opportunities: Navigating the Path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Strengthening anti-corruption measures to ensure transparency and accountability in government.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Supporting the development of a vibrant and independent civil society.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Fostering a culture of innovation and entrepreneurship to drive economic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Implementing sustainable practices to protect the environment and ensure a healthy future.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gender equality and empowering women to participate fully in all aspects of society.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Role of Youth: Shaping the Future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quality education and training opportunities to equip youth with the skills they need to succeed.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Encouraging youth entrepreneurship and providing access to funding and mentorship.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youth participation in civic and political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Encouraging healthy lifestyles and providing access to sports and recreational activities.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cultural awareness and appreciation among youth.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2025-05-05T11:05:53Z</dcterms:created>
  <dcterms:modified xsi:type="dcterms:W3CDTF">2025-05-05T11:05:53Z</dcterms:modified>
</cp:coreProperties>
</file>