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Bunde: A Poetic Journey Through Rain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beauty and symbolism of raindrops from a Hindi poem.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Significance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monsoon season holds immense cultural and economic importance in India, and rain is celebrated as a symbol of prosperity.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 is often associated with religious rituals and festivals, symbolizing purification and blessings.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 is a common theme in folk songs and stories, reflecting its integral role in rural life and agricultural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Various festivals and rituals are performed to worship the rain.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People pray for good rain and good life.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Reflecting on 'Bunde'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encourages us to appreciate the small wonders of nature and find joy in the simplest things.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 teaches us about resilience, as it always returns after a period of drought, bringing hope and renewal.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highlights the interconnectedness of all things, as raindrops nourish the earth and sustain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grateful for what you have and be happy.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 loving nature, it teaches great things about life.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I hope this presentation has deepened your appreciation for the poem 'Bunde'.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encourage you to explore more Hindi poetry and discover the beauty and wisdom it holds.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learning about nature and yourself and stay blessed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Nature is beautiful and has lots of things to learn from.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Have a good day and thank you for coming. 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Drop of Inspiration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Clouds to Earth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Sounds of Rain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Visual Feast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 as a Symbol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with Nature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Literary Devices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Significance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Reflecting on 'Bunde'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Drop of Inspiration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'Bunde' paints a vivid picture of raindrops, their journey, and their impact on the world around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Raindrops create a symphony of sounds and sights, bringing life and rejuvenation to the parched earth.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Hindi poetry offers a unique perspective on rain, filled with metaphors and rich cultural associations.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theme of rain resonates across cultures, symbolizing renewal, cleansing, and the cycle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dive deep into the poem and experience the journey of 'Bunde' together.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Clouds to Earth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depicts raindrops originating from the clouds, emphasizing their divine or natural source.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raindrops descend gently, suggesting a peaceful and harmonious connection between the sky and the earth.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may describe how raindrops embrace the earth, nourishing plants and quenching the thirst of the land.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falling raindrops represent the start of a new life and the end of dry season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show how the raindrops touches the ground and creating soothing sound.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Sounds of Rain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likely captures the rhythmic sounds of raindrops falling on various surfaces, creating a natural melody.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Raindrops whisper secrets to the earth, conveying messages of life, growth, and transformation.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wind carries the sounds of rain, amplifying its presence and creating an immersive auditory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sound of rain induces sense of serenity and relax our mind.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musical and rhythmic sound of rain is very mesmerizing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Visual Feast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may describe the shimmering quality of raindrops as they catch the light, creating a dazzling visual display.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 washes away the dust and grime, revealing the vibrant colors of nature and cleansing the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Raindrops act as tiny mirrors, reflecting the vastness of the sky and blurring the boundaries between heaven and earth.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beauty of nature and rain enhances the greenery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Raindrop's visuals creates an artistic view which attract the nature lovers.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 as a Symbol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 symbolizes renewal, washing away the old and paving the way for new beginnings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 represents cleansing, purifying the environment and washing away negativity.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 symbolizes life, providing the essential water needed for plants, animals, and humans to thrive.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 is the hope for the farmers who depends on it for their life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 is a blessing for the people and a hope of life.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with Nature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encourages us to embrace the present moment and appreciate the simple beauty of raindrops.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sound of rain can bring a sense of peace and tranquility, allowing us to connect with our inner selves.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reminds us to be grateful for the gift of rain and the abundance it brings to our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Living with nature is a great way to stay positive and healthy.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with nature connects you with yourself.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Literary Devices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uses vivid imagery to create a sensory experience for the reader, allowing them to see, hear, and feel the rain.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Raindrops may be used as a metaphor for emotions, experiences, or aspects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poem employs symbolism to convey deeper meanings and themes related to rain and its significance.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literary device simile is used to compare the sound of rain with something else.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personification literary device is used to compare the qualities of rain with the people and their lives.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2025-05-07T12:25:56Z</dcterms:created>
  <dcterms:modified xsi:type="dcterms:W3CDTF">2025-05-07T12:25:56Z</dcterms:modified>
</cp:coreProperties>
</file>