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3-1.jpeg"/><Relationship Id="rId2" Type="http://schemas.openxmlformats.org/officeDocument/2006/relationships/image" Target="../media/image-1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4-1.jpeg"/><Relationship Id="rId2" Type="http://schemas.openxmlformats.org/officeDocument/2006/relationships/image" Target="../media/image-1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5-1.jpeg"/><Relationship Id="rId2" Type="http://schemas.openxmlformats.org/officeDocument/2006/relationships/image" Target="../media/image-1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6-1.jpeg"/><Relationship Id="rId2" Type="http://schemas.openxmlformats.org/officeDocument/2006/relationships/image" Target="../media/image-1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7-1.jpeg"/><Relationship Id="rId2" Type="http://schemas.openxmlformats.org/officeDocument/2006/relationships/image" Target="../media/image-1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566463/pexels-photo-856646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Machines Learn to See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502161/pexels-photo-650216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 in Healthcare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Medical Applications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Detecting cancer from X-rays.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MRI scan analysis.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Tumor detection.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Disease diagnosis – Helps doctors make faster and accurate decisions.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090260/pexels-photo-809026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 in Security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Security Applications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Face recognition systems.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Biometric authentication.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Smart surveillance cameras.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Crime detection systems used in airports, banks, and mobile phones.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9520958/pexels-photo-952095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 in Self-Driving Cars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Autonomous Vehicles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Detect pedestrians.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Identify traffic signs.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Recognize lanes.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Avoid obstacles. Used by companies like Tesla and Waymo.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439090/pexels-photo-843909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Advantages of Computer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Benefits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High accuracy.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Faster processing.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Reduces human error.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Works 24/7 and improves automation.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2877868/pexels-photo-1287786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Challenges of Computer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Limitations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Privacy concerns.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High development cost.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Requires large amounts of data.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May make mistakes in poor lighting or complex environments.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4987127/pexels-photo-3498712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Future of Computer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What’s Next?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Smarter robots.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Advanced healthcare diagnosis.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Fully autonomous vehicles.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Smart cities and Augmented Reality systems. Computer Vision will become part of daily life.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982693/pexels-photo-898269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Final Thoughts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 allows machines to see, understand, and analyze visual data.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enables intelligent decision making.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plays a major role in Healthcare, Security, Transportation, and Industry.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is transforming the world around us.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1101542/pexels-photo-1110154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End of Presentation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You!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Introduction to Computer Vision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History of Computer Vision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Computer Vision Works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Key Technologies Used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Applications of Computer Vision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 in Healthcare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 in Security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 in Self-Driving Cars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Advantages of Computer Vision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3749040" y="40233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206240" y="40233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Challenges of Computer Vision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3749040" y="43891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4206240" y="43891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Future of Computer Vision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Conclusion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7485819/pexels-photo-17485819.pn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Machines Learn to See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Presented By: Your Name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Class / Subject: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Date: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802049/pexels-photo-680204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Introduction to Computer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What is Computer Vision?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 is a branch of Artificial Intelligence (AI).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enables computers to see images and understand videos.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helps identify objects and patterns.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allows machines to make decisions from visual data. It works like giving 'eyes and brain' to a computer.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875562/pexels-photo-587556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History of Computer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Evolution Over Time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1960s – Basic image processing started.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1980s – Pattern recognition improved.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2000s – Machine learning introduced.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2012 – Deep Learning revolution. Today – Used in self-driving cars, face recognition, and medical diagnosis.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9034716/pexels-photo-903471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Computer Vision Works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Basic Working Process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Image Capture using cameras or sensors.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Image Processing to enhance and clean data.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Feature Extraction to identify important details.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Pattern Recognition and Decision Making using Machine Learning and Deep Learning algorithms.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7485846/pexels-photo-17485846.pn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Key Technologies Used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Core Technologies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Machine Learning – Computers learn from data.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Deep Learning – Uses Neural Networks.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Convolutional Neural Networks (CNN) – Special network for image recognition.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Image Processing – Enhancing and analyzing images.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6813427/pexels-photo-1681342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Applications of Computer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Where is it Used?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Self-Driving Cars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Face Recognition Systems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Medical Diagnosis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Industrial Quality Check, Object Detection, and Surveillance Systems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2026-02-18T13:53:39Z</dcterms:created>
  <dcterms:modified xsi:type="dcterms:W3CDTF">2026-02-18T13:53:39Z</dcterms:modified>
</cp:coreProperties>
</file>