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2" Type="http://schemas.openxmlformats.org/officeDocument/2006/relationships/image" Target="../media/image-1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6-1.jpeg"/><Relationship Id="rId2" Type="http://schemas.openxmlformats.org/officeDocument/2006/relationships/image" Target="../media/image-1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7-1.jpeg"/><Relationship Id="rId2" Type="http://schemas.openxmlformats.org/officeDocument/2006/relationships/image" Target="../media/image-1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386361/pexels-photo-838636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Machines Learn to See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089402/pexels-photo-708940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Healthcare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Medical Applications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Cancer detection from X-rays.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MRI and CT scan analysis.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Tumor detection systems.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AI-based disease diagnosis support.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090129/pexels-photo-809012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Security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Security Systems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Face recognition technology.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Biometric authentication.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 surveillance cameras.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Crime detection systems in airports and banks.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434564/pexels-photo-743456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Self-Driving Cars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Autonomous Vehicles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Detect pedestrians.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Recognize traffic signs.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Identify lanes.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Avoid obstacles using real-time AI vision.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982663/pexels-photo-898266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Advantages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Benefits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 accuracy and precision.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Fast data processing.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Reduces human error.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Operates 24/7 and boosts automation.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2877868/pexels-photo-1287786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Limitations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Privacy concerns.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 development cost.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Needs large training datasets.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Struggles in poor lighting or complex scenes.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8374473/pexels-photo-2837447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What’s Next?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Smarter robots.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Advanced healthcare AI.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Fully autonomous vehicles.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 cities &amp; Augmented Reality integration.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728555/pexels-photo-872855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Final Thoughts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Machines can now see and understand the world.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enables intelligent decisions.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Used in healthcare, security, transport &amp; industry.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is shaping the future of technology.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981508/pexels-photo-598150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Questions?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Any Questions?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Computer Vision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History of Computer Vision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Computer Vision Works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Technologies Used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 of Computer Vision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Healthcare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Security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Self-Driving Cars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Advantages of Computer Vision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of Computer Vision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of Computer Vision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840611/pexels-photo-3184061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Machines Learn to See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Presented By: Your Name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 / Subject: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Date: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235050/pexels-photo-623505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Computer Vision?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branch of Artificial Intelligence (AI).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Enables computers to see images and understand videos.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Identifies objects and patterns.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Makes decisions from visual data – like giving eyes and brain to a computer.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4879064/pexels-photo-1487906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History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Evolution Over Time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1960s – Basic image processing.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1980s – Pattern recognition improved.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2000s – Machine learning introduced.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2012 – Deep learning revolution. Today – Used everywhere.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0530419/pexels-photo-3053041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Computer Vision Works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Step-by-Step Process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Image Capture (Camera/Sensors).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Image Processing (Enhancement &amp; Cleaning).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Feature Extraction (Detecting Important Details).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Pattern Recognition &amp; Decision Making using AI algorithms.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7485868/pexels-photo-17485868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Technologies Used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Core Technologies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Machine Learning – Learns from data.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Deep Learning – Uses Neural Networks.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Convolutional Neural Networks (CNN) – Best for images.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Image Processing – Enhancing and analyzing visuals.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701364/pexels-photo-570136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Where Is It Used?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Self-Driving Cars.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Face Recognition.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Medical Diagnosis.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Industrial Quality Check, Object Detection &amp; Surveillance.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2026-02-18T14:01:16Z</dcterms:created>
  <dcterms:modified xsi:type="dcterms:W3CDTF">2026-02-18T14:01:16Z</dcterms:modified>
</cp:coreProperties>
</file>