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CSR in Management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Leading Companies Show the Way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CSR in Management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Environmental Sustainability Initiatives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Responsibility Programs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Governance and Ethical Practices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Impact and Future of CSR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CSR in Management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Corporate Social Responsibility refers to companies taking responsibility for their impact on society and the environment beyond profit-making activities.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management integrates CSR into core business strategies rather than treating it as separate philanthropic activities.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CSR management considers the needs and expectations of all stakeholders including employees, customers, communities, and investors.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CSR initiatives create sustainable long-term value by building trust, enhancing reputation, and ensuring business continuity.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Companies with strong CSR programs gain competitive advantage through improved brand image and customer loyalty.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Environmental Sustainability Initiatives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Tesla leads in electric vehicle innovation, accelerating the transition to sustainable transportation and reducing carbon emissions globally.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Unilever's Sustainable Living Plan aims to reduce environmental impact while increasing positive social impact across their value chain.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Patagonia actively promotes environmental causes through activism, sustainable materials, and 1% for the Planet commitment.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IKEA implements circular economy principles by designing products for longevity, reuse, and recycling to minimize waste.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Microsoft aims to be carbon negative by 2030 and remove historical carbon emissions, setting ambitious climate targets.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Responsibility Programs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Google provides free educational resources, coding programs, and digital skills training to underserved communities worldwide.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Starbucks opens stores in underserved areas, creating jobs and providing access to quality coffee and community gathering spaces.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Salesforce.org leverages technology and employee volunteerism to address social issues and support nonprofit organizations.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Walmart fights food insecurity through donations, partnerships with food banks, and sustainable agriculture programs.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Johnson &amp; Johnson works to improve health outcomes globally through vaccine access, maternal health programs, and health education.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Governance and Ethical Practices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Microsoft establishes clear ethical guidelines for AI development, ensuring responsible innovation and protecting human rights.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Nestlé implements rigorous supply chain standards to ensure ethical sourcing, labor rights, and environmental protection.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Intel maintains strong corporate governance with diverse boards, ethical leadership, and transparent reporting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Coca-Cola commits to water replenishment and sustainable water management in communities where they operate.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Apple enforces strict supplier standards for labor rights, environmental protection, and ethical business practices.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Impact and Future of CSR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Leading companies develop sophisticated metrics to measure and report on their social and environmental impact beyond financial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CSR programs boost employee morale, retention, and productivity by providing meaningful work and purpose-driven culture.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responsibility drives innovation as companies develop sustainable products and services to address global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Governments worldwide are implementing CSR regulations, making responsible business practices mandatory rather than voluntary.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consumers increasingly choose brands that align with their values, making CSR essential for market relevance and growth.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2025-10-13T14:53:39Z</dcterms:created>
  <dcterms:modified xsi:type="dcterms:W3CDTF">2025-10-13T14:53:39Z</dcterms:modified>
</cp:coreProperties>
</file>