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pexels.com/photos/7413909/pexels-photo-7413909.jpeg?auto=compress&amp;cs=tinysrgb&amp;fit=crop&amp;h=1200&amp;w=800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1393704/pexels-photo-31393704.jpeg?auto=compress&amp;cs=tinysrgb&amp;fit=crop&amp;h=1200&amp;w=800" TargetMode="External"/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5915239/pexels-photo-5915239.jpeg?auto=compress&amp;cs=tinysrgb&amp;fit=crop&amp;h=1200&amp;w=800" TargetMode="External"/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7309474/pexels-photo-7309474.jpeg?auto=compress&amp;cs=tinysrgb&amp;fit=crop&amp;h=1200&amp;w=800" TargetMode="External"/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7552313/pexels-photo-7552313.jpeg?auto=compress&amp;cs=tinysrgb&amp;fit=crop&amp;h=1200&amp;w=800" TargetMode="External"/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758105/pexels-photo-3758105.jpeg?auto=compress&amp;cs=tinysrgb&amp;fit=crop&amp;h=1200&amp;w=800" TargetMode="External"/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6773957/pexels-photo-6773957.jpeg?auto=compress&amp;cs=tinysrgb&amp;fit=crop&amp;h=1200&amp;w=800" TargetMode="External"/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5217850/pexels-photo-5217850.jpeg?auto=compress&amp;cs=tinysrgb&amp;fit=crop&amp;h=1200&amp;w=800" TargetMode="External"/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6962054/pexels-photo-6962054.jpeg?auto=compress&amp;cs=tinysrgb&amp;fit=crop&amp;h=1200&amp;w=800" TargetMode="External"/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1409070/pexels-photo-31409070.jpeg?auto=compress&amp;cs=tinysrgb&amp;fit=crop&amp;h=1200&amp;w=800" TargetMode="External"/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7550452/pexels-photo-7550452.jpeg?auto=compress&amp;cs=tinysrgb&amp;fit=crop&amp;h=1200&amp;w=800" TargetMode="External"/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413909/pexels-photo-741390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CTO-as-a-Service: Leveling the Playing Field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Empowering Startups with On-Demand Technology Leadership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393704/pexels-photo-3139370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Our Team: The Driving Force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Experienced Leaders: Guiding Startups to Success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Visionary leaders with a deep understanding of technology and the startup ecosystem.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Highly skilled engineers and developers dedicated to building a cutting-edge platform.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passionate team focused on reaching and supporting startups across the globe.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Seasoned CTOs providing strategic guidance and mentorship to our team and our clients.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915239/pexels-photo-591523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Growth Strategy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Strategic Expansion: Reaching More Startups, Delivering More Value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Year 1: Focus on building brand awareness and acquiring early adopters through targeted marketing efforts.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Year 2: Expand our service offerings and partnerships to reach a wider audience.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Providing exceptional customer support and building long-term relationships with our clients.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Constantly improving our platform and services to meet the evolving needs of the startup ecosystem.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309474/pexels-photo-730947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Empowering the Next Generation of Innovators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your time and consideration. We invite you to join us in our mission.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For more information on how CTOaaS can help your startup, please contact us.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Together, we can empower the next generation of innovators and build a brighter future.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We're happy to answer any questions you may have. Let's discuss how we can help your startup thrive!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Startup Tech Gap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CTOaaS: A Revolutionary Solution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at the Core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Personalized CTO Consultations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Our Mission &amp; Vision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Business Model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Operations &amp; Development Plan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Our Team: The Driving Force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Growth Strategy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552313/pexels-photo-755231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Startup Tech Gap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Bridging the Divide: Affordable, Expert CTO Guidance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Many startup founders, especially those lacking technical expertise, struggle to navigate the complexities of technology.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Early-stage startups often lack the resources to attract and retain experienced, high-quality CTO leadership.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Without proper guidance, startups are prone to making costly technical mistakes that hinder their growth trajectory.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Rapid development and strategic technology decisions are crucial for startups aiming to capture market share quickly.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758105/pexels-photo-375810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CTOaaS: A Revolutionary Solution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On-Demand Expertise: Your Virtual CTO for Every Stage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provide startups with immediate access to a diverse pool of highly skilled and experienced senior CTOs.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Our platform leverages cutting-edge AI tools to provide custom technical proposals and strategic recommendations.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combine human expertise with AI-driven insights, delivering a comprehensive and tailored approach.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Our platform is designed to scale with your startup, providing ongoing support and guidance as you grow and evolve.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773957/pexels-photo-677395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at the Core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Intelligent Guidance: From Idea to Execution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Our AI understands your business model and product idea, providing an in-depth assessment.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AI generates a customized technical proposal, including tech stack recommendations.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provide detailed software architecture guidance, ensuring a solid and scalable foundation.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AI identifies potential technical challenges and offers proactive solutions to mitigate risks.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217850/pexels-photo-521785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Personalized CTO Consultations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Human Touch: Expert Guidance When You Need It Most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Startups can connect with experienced CTOs for personalized consultations and in-depth guidance.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Get tailored advice and support specific to your startup's unique challenges and objectives.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Our CTOs help you develop clear, actionable technical roadmaps to achieve your business goals.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Benefit from the expertise of seasoned professionals with a proven track record of success.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962054/pexels-photo-696205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Our Mission &amp;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Empowering Startups, Building the Future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Empower startups with world-class technology leadership on-demand through an accessible and scalable service.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combine AI-powered insights with senior CTO expertise to deliver maximum value.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Democratize access to top-tier CTOs and technical guidance for every startup.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Ensuring that every startup can build a strong technical foundation, regardless of their budget or expertise.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409070/pexels-photo-3140907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Business Model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Flexible &amp; Affordable: Designed for Startup Budgets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Offering different subscription tiers to cater to various startup needs and budgets.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Pay-as-you-go options for startups requiring ad-hoc consultations or project-based support.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Offering premium services such as technical due diligence and strategic planning at competitive rates.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Ensuring transparency and predictability in pricing to help startups manage their technology expenses.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550452/pexels-photo-755045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Operations &amp; Development Plan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Building a Robust Platform: Phased Rollout for Maximum Impact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Phase 2 focuses on launching the core platform within 6-12 months, enabling key functionalities.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Phase 3 involves expansion and scaling within 12-36 months, adding more services.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Ongoing AI and technology development for continuous improvement and innovation.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Ensure that the Platform is Stable and well functioning.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2025-04-04T10:08:24Z</dcterms:created>
  <dcterms:modified xsi:type="dcterms:W3CDTF">2025-04-04T10:08:24Z</dcterms:modified>
</cp:coreProperties>
</file>