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27799488/pexels-photo-27799488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7799488/pexels-photo-2779948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Camelot - A Modern Legend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Reimagining the Luxury of the 12th Century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Eldeco Camelot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Teaser Campaign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Camelot's Unique Offering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Concept 2 Introduction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Launch Campaign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Reality of Camelot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Living the Legend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9997448/pexels-photo-2999744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Eldeco Camelot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 Overview of the Project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Eldeco Camelot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Concept 1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Camelot is the name of a castle associated with King Arthur - king of Britain, a folk hero and a central figure in the medieval literary tradition.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can we leverage the legend in today’s time?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202959/pexels-photo-6202959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Teaser Campaign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Anticipation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Even King Arthur would approve of it. Coming soon.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Legends of royalty, growing over time. Coming soon.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luxury of the 12th century, reimagined for today.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Introducing Camelot—where luxury meets legacy in Dwarka Sector 12A, Delhi.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3216170/pexels-photo-3321617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Camelot's Unique Offering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Luxury Meets Legacy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Dwarka Sector 12A, Delhi.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iconic residence blends timeless grandeur of that era with modern elegance.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Even King Arthur would approve of it.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Camelot.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9064848/pexels-photo-1906484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Concept 2 Introduction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New Ideas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to the second concept.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Staying with the legend of the Camelot, it is said that its exact location has always been unknown.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Can we use it to our advantage? Tease about the location being discovered.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Camelot – The legendary castle finds its modern address.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9312007/pexels-photo-1931200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Launch Campaign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Announcing the New Home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legendary castle finds its new home in Dwarka Sector 12.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grandeur of the 12th-century castle arrives in Dwarka Sector 12.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Dwarka Sector 17, a thriving locality that perfectly blends convenience and prestige, is the ideal home for Camelot.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Inspired by the grandeur and timeless allure of King Arthur’s kingdom, Camelot redefines luxury living with modern elegance and regal charm.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215841/pexels-photo-921584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Reality of Camelot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Legend to Reality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It is said King Arthur and Camelot are all legends with little reality.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counter that with a single campaign line.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Camelot It’s not a legend. It’s a reality. Coming soon.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Camelot—a residential masterpiece inspired by the grandeur of King Arthur’s legendary castle—is now a living reality in Delhi.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9406053/pexels-photo-1940605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Living the Legend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Experience the Elegance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This iconic project brings together timeless elegance, modern luxury, and regal charm, offering a lifestyle fit for royalty.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With its unparalleled design and world-class amenities, Camelot redefines the art of fine living.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the legend, reimagined.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Dwarka, Sector 12A.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2025-07-31T08:53:30Z</dcterms:created>
  <dcterms:modified xsi:type="dcterms:W3CDTF">2025-07-31T08:53:30Z</dcterms:modified>
</cp:coreProperties>
</file>