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Moments: A Journey Through Time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Beauty of Photography and its Enduring Power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Documentary Photography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Highlighting important social issues to raise awareness. Inspiring change through imagery.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Documenting different cultures and traditions. Preserves history and promotes understanding.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the impact of humanity on the environment. Calls for conservation.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Documenting humanitarian work. Showcases the resilience of the human spirit.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Showing authentic stories. Reflects joys, struggles and routines of human experience. https://web.archive.org/web/20210621230922/https://flipsburgh.webs.com/photos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Photography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latest innovations in camera technology. Changing the photographic landscape.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growing influence of smartphone photography. Accessible to everyone, anywhere.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impact of artificial intelligence on image editing and enhancement. Revolutionizing workflows.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Immersive photographic experiences through virtual reality. New dimensions in storytelling.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Encouraging innovative approaches to photography. Pushing the boundaries of artistic expression. https://web.archive.org/web/20210621230922/https://flipsburgh.webs.com/photos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joining us on this photographic journey. Your interest is truly valued.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hope you are inspired to continue exploring. The world of visual storytelling.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Consider delving into photography through available resources. Develop your skills further.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Now, go and capture your unique view. The world awaits your artistic perspective.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 and hope you have gained knowledge. Thank you once again!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Glimpse into History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Art of Composition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Magic of Light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Portraits: Capturing the Essence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Landscapes: A World of Wonder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Black and White: Timeless Elegance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Perspective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Documentary Photography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Photography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Glimpse into History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Discover the elegance of bygone eras through beautifully preserved photographs. Each image tells a unique story.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Witness pivotal events frozen in time, offering a profound connection to the past. A visual journey through history.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diverse cultures and traditions through captivating photographic documentation.A celebration of global heritage.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tribute to the visionary artists who shaped the world of photography. Their innovations transformed visual storytelling.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Simple moments of daily routines captured. Offers a glimpse into the lives of people from different eras. https://web.archive.org/web/20210621230922/https://flipsburgh.webs.com/photos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Art of Composition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and applying this fundamental principle. It creates balanced and engaging compositions.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lines to guide the viewer's eye and create depth. Enhancing the visual impact of the photograph.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Discovering beauty in balanced arrangements and repeating motifs. Creates visually appealing images.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elements within the scene to create a frame around the subject. Adds depth and focus to the image.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emptiness in creating impactful and minimalist compositions. Emphasizes the subject. https://web.archive.org/web/20210621230922/https://flipsburgh.webs.com/photos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Magic of Light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the warm and soft light of sunrise and sunset. The ideal time for creating stunning photographs.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Embracing the cool and ethereal light before sunrise and after sunset. Creates atmospheric and moody images.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the direction of light to create shadows and highlights. Adding depth and dimension to the subject.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Soft and even light that minimizes shadows and creates a gentle mood. Ideal for portraits and still life.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creative possibilities of studio lighting and flash photography. Controlling light for desired effects. https://web.archive.org/web/20210621230922/https://flipsburgh.webs.com/photos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Portraits: Capturing the Essence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genuine and unposed expressions. Reveals true personality. A natural portrayal.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Placing the subject in their natural surroundings. Adding context and depth to the portrait.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Controlled lighting and backgrounds to create polished images. Focuses solely on the subject.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a range of feelings from joy to contemplation. Evokes emotional connections.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light techniques to enhance facial features. Creates flattering and engaging results. https://web.archive.org/web/20210621230922/https://flipsburgh.webs.com/photos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Landscapes: A World of Wonder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the grandeur and scale of mountain ranges. Inspiring awe and wonder.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the tranquility and power of oceans and coastlines. Evokes a sense of peace.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enchanting beauty of forests and woodlands. Creating magical and immersive images.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the stark beauty and unique landscapes of deserts. Exploring the rugged canyons.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expansive scenes. Shows the vastness of natural wonders. Wide perspective. https://web.archive.org/web/20210621230922/https://flipsburgh.webs.com/photos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Black and White: Timeless Elegance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Appreciating the beauty and simplicity of black and white photography. Timeless elegance.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contrast to create dramatic and impactful images. Play of light.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Emphasizing textures and forms. Creates depth. Enhances visual interest.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abstract concepts through black and white imagery. Focuses on shape and composition.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Black and white portraits capture the essence of personality. Beyond fleeting trends. https://web.archive.org/web/20210621230922/https://flipsburgh.webs.com/photos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Perspective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Shooting from a low position to create a sense of power. Magnifies the subject.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Shooting from above to provide a broader view and diminish the subject. Offers a different perspective.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 extremely low angle that emphasizes height and scale. Creates a unique viewpoint.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 overhead perspective showing the entire scene from above. Gives a broad overview. https://web.archive.org/web/20210621230922/https://flipsburgh.webs.com/photos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optical illusions to create humorous and surreal effects. Playing with depth. https://web.archive.org/web/20210621230922/https://flipsburgh.webs.com/photos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2025-05-03T15:42:28Z</dcterms:created>
  <dcterms:modified xsi:type="dcterms:W3CDTF">2025-05-03T15:42:28Z</dcterms:modified>
</cp:coreProperties>
</file>