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7045557/pexels-photo-7045557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45557/pexels-photo-704555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Carminatives &amp; G.I Regulators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Pharmacognosy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Carminatives and G.I. Regulators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Crude Drugs as Carminatives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Coriander - Overview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Coriander - Morphological &amp; Chemical Details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Coriander - Uses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Fennel - Overview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Fennel - Morphological &amp; Chemical Details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765096/pexels-photo-676509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Carminatives and G.I. Regulators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Substances that relieve flatulence (gas) in the gastrointestinal tract by preventing its formation or helping its expulsion.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usually work by relaxing the intestinal smooth muscles and reducing spasms.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Agents that help regulate the functions of the gastrointestinal tract, such as motility, secretion, and absorption.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They can be used to treat constipation, diarrhea, indigestion, or irregular bowel movements.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047068/pexels-photo-404706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Crude Drugs as Carminatives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1. Coriander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2. Fennel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3. Asafoetida, 4. Ginger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5. Black pepper, 6. Nutmeg, 7. Cinnamon, 8. Clove, 9. Cardamom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633110/pexels-photo-663311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Coriander - Overview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Dhaniya fruits, Coriander fruits, Coriandrum.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Dried ripe fruits of Coriandrum Sativum Linn.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Umbelliferae.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Colour: Brownish yellow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233275/pexels-photo-323327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Coriander - Morphological &amp; Chemical Details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Odour: Sweet, aromatic, Taste: Spicy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Size: 3 to 5 mm in diameter, Shape: Subspherical, fruit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Volatile oil (0.8 to 1 percent), fixed oil (13 percent) and proteins (20 percent).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Volatile oil contains nearly 90 per cent D-linalool (Coriandrol), coriandryl acetate etc. The other constituent is Vitamin A.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8397638/pexels-photo-2839763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Coriander - Uses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fruits and volatile oil.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is used as carminative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is used as flavouring agent.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oil is used along with purgatives to prevent gripping.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8594627/pexels-photo-2859462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Fennel - Overview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Foeniculum species, Saunf, Fennel fruits.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consist of dried ripe fruits obtained from cultivation of Foeniculum vulgare Miller.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Umbelliferae.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Colour: Green to yellow brown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160630/pexels-photo-2916063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Fennel - Morphological &amp; Chemical Details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Odour: Sweet, aromatic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Taste: Aromatic and slight sweetish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Size: Length 5 to 10 mm and width 2 to 4 mm, Shape: Straight or slightly curved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Fennel contains 2 -6.5% volatile oil and 12% fixed oil.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2025-09-12T06:58:39Z</dcterms:created>
  <dcterms:modified xsi:type="dcterms:W3CDTF">2025-09-12T06:58:39Z</dcterms:modified>
</cp:coreProperties>
</file>