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Celebrating Kazakhstan: A Tapestry of Holidays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vibrant cultural heritage through its diverse holidays.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Victory Day: Remembering the Fallen Heroes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Victory Day commemorates the end of World War II and pays tribute to the soldiers who fought and died for their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Veterans are honored with parades, ceremonies, and expressions of gratitude for their service.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Wreaths are laid at war memorials to remember the fallen heroes and their sacrifices.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a time to reflect on the importance of peace and to work towards preventing future conflicts.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Victory Day fosters a sense of national pride and patriotism, celebrating the courage and resilience of the Kazakh people.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City Day: Celebrating Nur-Sultan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City Day celebrates the growth and development of Nur-Sultan as a modern and vibrant capital 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day showcases the city's unique architecture, cultural attractions, and modern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Nur-Sultan hosts numerous festivals, concerts, and cultural events, attracting visitors from around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capital city symbolizes Kazakhstan's progress and its aspirations for a bright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City Day fosters a sense of national pride and celebrates the achievements of the Kazakh people.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holidays of Kazakhstan.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further explore the rich culture and traditions of Kazakhstan.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about different cultures broadens our understanding of the world and promotes empathy.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continue learning about Kazakhstan.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enjoyed this brief overview of Kazakhstan's holidays and their significance.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Heartbeat: Holidays Unveiled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Year's Day: Welcoming New Beginnings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Nauryz Meyrami: Spring's Grand Arrival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 Day: Honoring the Nation's Foundation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Day of the First President: A Nation's Leader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Independence Day: Celebrating Freedom and Sovereignty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Kurban Ait: A Festival of Sacrifice and Generosity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Victory Day: Remembering the Fallen Heroes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City Day: Celebrating Nur-Sultan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Nation's Heartbeat: Holidays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Kazakhstan's holidays reflect its rich history, traditions, and the spirit of its people, uniting diverse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Holidays in Kazakhstan are vibrant expressions of national identity, fostering unity and preserving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ancient traditions to modern celebrations, explore the diverse array of holidays that mark the Kazakh calendar.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Kazakhstan's holidays embrace the country's multiculturalism, showcasing the harmony between different ethnic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celebrations offer a glimpse into the past, connecting generations through shared customs and values.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Year's Day: Welcoming New Beginnings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Year's Day marks the beginning of a new chapter, filled with hopes for prosperity and good fortune.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Families come together to share festive meals, exchange gifts, and create lasting memories.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Homes and cities are adorned with sparkling lights and colorful decorations, creating a magical atmosphere.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Kazakh dishes are prepared and enjoyed, symbolizing abundance and hospitality.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express their hopes for a successful and fulfilling year ahead, filled with joy and happiness.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Nauryz Meyrami: Spring's Grand Arrival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Nauryz marks the spring equinox, symbolizing the rebirth of nature and the start of a new agricultural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ancient festival is rooted in Zoroastrian traditions and celebrates the triumph of good over evil.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Communities come together to participate in traditional games, dances, and feasts.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dishes like Nauryz kozhe are prepared, representing abundance and prosperity for the coming year.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Nauryz is a time for reconciliation, forgiveness, and strengthening bonds between family and friends.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 Day: Honoring the Nation's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 Day commemorates the adoption of Kazakhstan's constitution, laying the foundation for a democratic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day is marked by patriotic events and displays of national pride, celebrating the country's sovereignty.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a time to reflect on the progress Kazakhstan has made as an independent nation and its commitment to the rule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 Day encourages civic engagement and a deeper understanding of citizens' rights and responsibilities.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holiday reinforces Kazakhstan's commitment to democratic values and its aspirations for a prosperous future.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Day of the First President: A Nation's Leader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holiday acknowledges the significant role of the first president in shaping modern Kazakhstan.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celebrates his contributions to the country's independence, economic development, and international relations.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day is marked by events that highlight the achievements and reforms initiated under his leadership.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a time to reflect on the challenges and successes of Kazakhstan's early years of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holiday honors his dedication to serving the people of Kazakhstan and building a strong and prosperous nation.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Independence Day: Celebrating Freedom and Sovereignty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Independence Day marks the declaration of Kazakhstan's sovereignty, signifying a new era for the 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day fosters a sense of national unity and pride, celebrating the country's rich cultural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a time to reflect on the struggles and sacrifices made to achieve independence and build a brighter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Cities across Kazakhstan are filled with parades, concerts, and cultural events, showcasing national talent.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Independence Day is not only a celebration of the past but also a renewed commitment to building a prosperous and democratic future.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Kurban Ait: A Festival of Sacrifice and Generosity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Kurban Ait is a significant religious holiday in Islam, commemorating Abraham's willingness to sacrifice his 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holiday emphasizes the importance of charity and generosity, with Muslims donating to the less fortunate.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Families come together to share festive meals and visit relatives, strengthening community bonds.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Mosques are filled with worshippers offering prayers and reflecting on their faith.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Animals are sacrificed in remembrance of Abraham's sacrifice, and the meat is shared with family, friends, and those in need.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2025-04-24T05:03:07Z</dcterms:created>
  <dcterms:modified xsi:type="dcterms:W3CDTF">2025-04-24T05:03:07Z</dcterms:modified>
</cp:coreProperties>
</file>