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Celestial Dance: Unveiling the Rhythms of Moving Planets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motion, dynamics, and influence of planets in our solar system and beyond.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of Discovery: Observing Planetary Motion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Telescopes on Earth and in space allow us to observe planetary motion with incredible precision.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Spacecraft provide close-up views of planets, allowing us to study their movements and characteristics.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Radar is used to measure the distance and speed of planets and asteroids.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Computer models help us simulate planetary orbits and predict their future behavior.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Amateur astronomers contribute to planetary science by tracking and observing celestial objects.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Space Exploration: Moving Beyond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technologies may allow us to travel to other star systems and study exoplanets up close.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Next-generation telescopes will provide even more detailed observations of planetary motion.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planetary motion is crucial for protecting Earth from asteroid impacts.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a human presence on Mars will require a thorough understanding of planetary motion.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Continued exploration will reveal new insights into planetary motion and the formation of our universe.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time and attention during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sparked your curiosity about planetary motion.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learning about astronomy and space exploration.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the wonders of the universe inspire you to reach for the stars.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being a part of this journey!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Cosmic Symphony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Orbital Mechanics: The Rules of the Game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Inner Planets: A Race Around the Sun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Outer Giants: Slow and Steady Wins the Race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Our Solar System: Exoplanetary Motion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Past, Present, and Future of Planetary Motion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Impact on Earth: Climate and Life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of Discovery: Observing Planetary Motion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Space Exploration: Moving Beyond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Cosmic Symphony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Planets are not static; they are constantly moving in predictable paths, influenced by gravity and momentum in the vast emptiness of space.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Galileo's observations challenged the geocentric model, revealing the heliocentric reality: Earth revolves around the Sun.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Kepler described elliptical orbits, variable speeds, and the relationship between orbital period and distance.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Gravity explains why planets orbit the Sun; the force depends on mass and distance, influencing planetary motion.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motion of planets is a continuous process, with each orbit a testament to the balance of forces in our solar system.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Orbital Mechanics: The Rules of the Game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Planets follow elliptical paths, not perfect circles, with the Sun at one focus as described by Kepler's first law.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Planets move faster when closer to the Sun and slower when farther away, conserving angular momentum.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time it takes a planet to complete one orbit is related to its distance from the Sun.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Sun's gravity is the primary force dictating planetary motion, with slight perturbations from other planets.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Energy and angular momentum are conserved in planetary orbits, shaping their long-term stability.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Inner Planets: A Race Around the Sun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closest planet to the Sun, it has the shortest orbital period, zipping around in only 88 Earth days.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Venus rotates backwards compared to most other planets, a peculiar characteristic influenced by past collisions.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planet's yearly journey around the Sun dictates seasons and climate patterns.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Mars's orbit is more elliptical than Earth's, leading to greater variations in solar radiation throughout its year.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inner planets are constantly influenced by each other's gravity, altering their orbits slightly.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Outer Giants: Slow and Steady Wins the Race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Jupiter's immense gravity affects the orbits of smaller bodies in the solar system, acting as a protector.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rings of Saturn showcase orbital mechanics, with countless particles orbiting according to Kepler's laws.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Uranus spins on its side, an extreme axial tilt likely caused by a major collision early in its history.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Neptune takes 165 Earth years to orbit the Sun, a testament to its vast distance.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outer planets' gravity affects each other, resulting in orbital resonances and long-term changes.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Our Solar System: Exoplanetary Motion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Detecting exoplanets by measuring the wobble of a star caused by the planet's gravity.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Observing exoplanets as they pass in front of their stars, causing a slight dimming of light.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Massive exoplanets orbiting very close to their stars, completing orbits in just days.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exoplanets have highly elliptical orbits, challenging our understanding of planetary 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Discovering systems with multiple exoplanets orbiting the same star, revealing complex orbital interactions.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Past, Present, and Future of Planetary Motion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Planetary orbits have changed over billions of years due to gravitational interactions and collisions.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Stable orbital configurations where planets exert periodic gravitational influences on each other.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Predicting the long-term stability of planetary orbits is a complex challenge.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Simulations suggest that, although improbable, planetary collisions are possible over billions of years.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Planetary orbits will continue to evolve due to gravitational interactions and external forces.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Impact on Earth: Climate and Life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Earth's axial tilt causes seasons as different hemispheres receive varying amounts of sunlight.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Changes in Earth's orbit affect long-term climate patterns and ice ages.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Earth's rotation creates day and night, regulating our biological rhythms.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Earth's orbit around the Sun defines our year, dictating agricultural cycles and cultural calendars.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Moon's gravity creates tides, influencing coastal ecosystems and human activities.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2025-04-24T12:38:57Z</dcterms:created>
  <dcterms:modified xsi:type="dcterms:W3CDTF">2025-04-24T12:38:57Z</dcterms:modified>
</cp:coreProperties>
</file>