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5905528/pexels-photo-5905528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905528/pexels-photo-590552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Cell Organelles: Golgi Bodies and Lysosomes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Overview of Key Cellular Structures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Golgi Bodies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Lysosomes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4708880/pexels-photo-3470888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Golgi Bodies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Structure and Function of Golgi Bodies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Golgi bodies, or the Golgi apparatus, are membrane-bound organelles in eukaryotic cells.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They consist of a series of flattened sacs called cisternae, stacked together in the cytoplasm.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They modify, sort, and package proteins and lipids for transport to other parts of the cell.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Essential for processes like protein secretion and the formation of lysosomes.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0572289/pexels-photo-3057228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Lysosomes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Role and Characteristics of Lysosomes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Lysosomes are membrane-bound organelles containing hydrolytic enzymes for breaking down substances.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They are spherical vesicles formed from the Golgi apparatus, with an acidic internal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They digest waste materials, cellular debris, and foreign particles through enzymatic hydrolysis.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Crucial for cellular cleanup, recycling nutrients, and defending against pathogens.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2025-11-14T11:18:43Z</dcterms:created>
  <dcterms:modified xsi:type="dcterms:W3CDTF">2025-11-14T11:18:43Z</dcterms:modified>
</cp:coreProperties>
</file>