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Cellular Injury: A Cascade of Events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Inflammation, Cytolysis, and Necrosis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Necrosis in Disease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Necrosis is prominent in infectious diseases where pathogens damage cells directly, leading to cell death and inflammation.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Ischemic injury, due to insufficient blood supply, causes necrosis in affected tissues, like myocardial infarction in the heart or stroke in the brain.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Exposure to toxins induces necrosis by directly damaging cellular components, leading to cell death and organ dysfunction from inflammation and cell death.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Autoimmune diseases trigger necrosis by immune-mediated attacks on self-tissues, resulting in inflammation, tissue damage, and cell death.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Necrosis can occur in tumors due to rapid growth and insufficient blood supply, causing inflammation and potentially aiding cancer progression.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Therapeutic Interventions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NSAIDs and corticosteroids reduce inflammation by inhibiting inflammatory mediators, mitigating tissue damage and immune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Antioxidants neutralize free radicals to protect cells from oxidative stress, reducing cytolysis and necrotic cell death from oxidative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agents enhance cellular resistance to damage, reducing cytolysis by stabilizing cell membranes and improving cellular resilience.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Restoring blood flow after ischemia can prevent necrosis, but must be managed carefully to avoid reperfusion injury and inflammation.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Specific therapies targeting pathways involved in inflammation, cytolysis, and necrosis can improve outcomes in various diseases.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engagement throughout this presentation. We hope you found the information insightful.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acknowledge the complex nature of inflammation, cytolysis, and necrosis, and the ongoing research in these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these topics further and seek additional knowledge to deepen your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any questions or discussions you may have, and we look forward to collaborating with you on future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 for your time and participation. We hope this presentation has been informative and engaging.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Delicate Balance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Inflammation: The Body's Response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Cytolysis: Cellular Rupture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Necrosis: Uncontrolled Cell Death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Tissue Damage Cascade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Chronic Inflammation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&amp; Organ Failure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Necrosis in Disease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Therapeutic Interventions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Delicate Balance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Cells strive for balance. Maintaining a stable internal environment is crucial for their survival and proper functioning.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 faced with stressors, cells initiate various adaptive mechanisms to protect themselves and restore equilibrium.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stress exceeds the cell's adaptive capacity, injury occurs, disrupting normal processes and potentially leading to cell death.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Cellular damage triggers the inflammatory response, a protective mechanism aimed at removing the damaging agent and initiating repair.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Cell membrane damage can lead to cytolysis, resulting in leakage of cellular contents into the extracellular space.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Inflammation: The Body's Response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Inflammation is initiated by various factors, including infection, tissue injury, and foreign bodies, all signaling danger.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Damaged cells release mediators like histamine and cytokines, recruiting immune cells to the site of injury to combat threats.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Inflammation causes increased blood flow and permeability, leading to redness, swelling, heat, and pain in the affected area.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Neutrophils and macrophages migrate to the site of inflammation, engulfing pathogens and clearing debris to prevent spreading.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Inflammation can resolve with tissue repair, or become chronic, leading to further tissue damage if the cause persists.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Cytolysis: Cellular Rupture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occurs when the cell membrane is damaged, leading to loss of its integrity and inability to maintain cellular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Disruption of the membrane causes osmotic imbalance, leading to water influx and cellular swelling, eventually causing the cell to burst.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releases intracellular enzymes, such as lactate dehydrogenase (LDH), into the bloodstream, indicating cell death.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release of cellular contents from cytolysis further exacerbates inflammation, attracting immune cells and amplifying the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can lead to tissue damage, organ dysfunction, and systemic complications, depending on the extent and location of the injury.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Necrosis: Uncontrolled Cell Death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Necrosis is a form of cell death caused by external factors like injury, infection, or toxins, differing from programmed cell death (apoptosis).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Necrotic cells undergo swelling and rupture, releasing their contents into the surrounding tissue, causing inflammation.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Within necrotic cells, organelles such as mitochondria and endoplasmic reticulum break down, disrupting cellular functions.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Necrosis triggers a strong inflammatory response, attracting immune cells that attempt to clear dead cells and debris and resolve tissue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Necrosis results in significant tissue damage, leading to impaired organ function and potential long-term complications.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Tissue Damage Cascade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Inflammation is usually the initiator, triggered by tissue damage, infection, or other noxious stimuli that disrupt tissue homeostasis.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Severe inflammation can induce cytolysis, causing cell rupture and release of intracellular components exacerbating tissue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Sustained inflammation and cytolysis can lead to necrosis, causing uncontrolled cell death and significant tissue destruction and dysfunction.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Necrotic cells release intracellular contents, further amplifying the inflammatory response, creating a detrimental feedback loop.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combined effects of inflammation, cytolysis, and necrosis contribute to tissue damage, organ dysfunction, and potential systemic complications.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Chronic Inflammation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Chronic inflammation arises when stimuli persist, leading to continuous activation of immune cells and inflammatory mediators.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Prolonged inflammation induces tissue remodeling, characterized by fibrosis, angiogenesis, and altered tissue architecture, damaging the cells.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Chronic inflammation imposes continuous stress on cells, increasing the likelihood of cytolysis and necrosis from the ongoing tissue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Chronic inflammation can have systemic effects, contributing to diseases like cardiovascular disease, diabetes, and cancer.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combination of persistent inflammation, cytolysis, and necrosis creates a vicious cycle that perpetuates tissue damage and dysfunction.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&amp; Organ Failure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in vital organs can lead to organ failure due to the massive release of cellular components and tissue necrosis.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of hepatocytes in the liver can cause liver failure, impairing detoxification and synthetic functions.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of kidney tubular cells can cause acute kidney injury, compromising filtration and electrolyte balance, with inflammation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of cardiomyocytes in the heart can lead to heart failure and arrhythmias, affecting cardiac output and rhythm from the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Cytolysis of lung epithelial cells can cause acute respiratory distress syndrome (ARDS), impairing gas exchange and lung function.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2025-04-17T22:26:14Z</dcterms:created>
  <dcterms:modified xsi:type="dcterms:W3CDTF">2025-04-17T22:26:14Z</dcterms:modified>
</cp:coreProperties>
</file>