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Chair Table Lounge Chair: A Furniture Story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world of furniture, one chair at a time.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Furniture of the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Integrated technology for lighting, charging, and adjusting. Integrated technology makes furniture smarter.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Modular and transformable furniture adapts to changing needs. Changing furniture also means adapting it with new designs.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New materials with enhanced strength, sustainability, and aesthetics. New materials enhances its sustainability and aesthetics.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Customizable designs and efficient production using additive manufacturing. Customizable designs are possible with 3D printing.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Reducing waste and using eco-friendly materials for design. Sustainable Focus makes us more aware with the environment.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Your Furniture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Dusting, vacuuming, and wiping spills keep furniture fresh. Cleaning is very important for your furniture.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UV rays can fade colors and damage materials over time. Too much sunlight can also damage your furniture.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Professional upholstery and wood cleaning extend furniture life. Hiring a professional is also a good way to keep furniture cleaned.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minor damages quickly prevents bigger problems. Addressing minor damages prevents it from getting bigger.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furniture in storage prevents damage and degradation. Storage is important to keep your furniture secured.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 taking the time to view this presentation. Thanks for the audiences!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further questions, feel free to contact us! Feel free to ask if you have questions.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Interested in working with us? Let's connect! We are always open to new opportunity.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give your thoughts and idea. It helps us improve. Your feedback is important to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a wonderful day ahead. May you have a wonderful day.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Humble Chair: A Starting Point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Table's Tale: A Central Piece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Lounge Chair Luxury: Relaxation Defined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Chair and Table: Perfect Pairing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Lounge Chair as Centerpiece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Ergonomics: The Science of Comfort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Sustainability: Eco-Friendly Furniture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Furniture of the Future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Your Furniture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Humble Chair: A Starting Point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Simple stools and thrones marked the start. Function over form was the early motto. Chairs became symbols of authority.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 was the first, then came metal and plastics. Each material shaped design. The way we build our chairs are evolving.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hand-carved details to mass production, chair making became an art and science. Technology also helps creating more chairs.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seating, chairs became a place for rest, work, and socializing. Chairs are more than just object in our homes.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Chairs now represent comfort and status. Good design chairs have become part of our status symbol in life.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Table's Tale: A Central Piece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Basic platforms for food and offerings, evolving into elaborate designs. Our furniture needs are constantly evolving as well.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Wood, stone, glass, and metal all shape table design and function. Those materials are widely used and also very popular.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Joinery, carving, and modern manufacturing shape the table's form. Crafting methods are widely used until today.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Dining, working, gaming - tables host essential activities. Having tables at home are very important for your daily activities.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Tables reflect aesthetics, from rustic to minimalist and everything in between. Tables designs are also important as aesthetics.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Lounge Chair Luxury: Relaxation Defined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Evolving from daybeds and recliners, prioritizing comfort and relaxation. Lounge chairs are designed to be more comfortable.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Upholstery, cushioning, and frame materials enhance the lounging experience. Those are important factors when designing a lounge chair.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Ergonomics, design, and craft merge to create the perfect lounge. Ergonomics plays important role in the comfort of chairs.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place to unwind, read, or simply relax – lounge chairs enhance life. Relaxation is the main purpose of a lounge chair after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Iconic designs become statements of style and relaxation. Designs are very important when it comes to a lounge chair.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Chair and Table: Perfect Pairing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Chairs and tables together create eating, working, and socializing spaces. Chairs and tables always come in one set of furnitures.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Matching materials and finishes enhance the cohesive look. Materials need to match each other for better aesthetics.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Styles, proportions, and details connect chairs and tables visually. The styles are also important in visual appeal.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Chair and table placement shapes room layout and interaction. Placement of the chairs and tables affects the room's look.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Mixing and matching chairs and tables for personalized style. You can mix chair and table for personal taste.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Lounge Chair as Centerpiece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striking lounge chair becomes the room's visual center. Lounge chairs are very eye catching in a room as the focal point.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texture and color to make the lounge chair stand out. Colors and textures makes the chair standout from the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Shape, size, and unique features enhance the lounge chair's presence. Different sizes and shapes enhance the visual.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Lounge placement can divide or open up a space, and it depends on your preference. Where you want to place your lounge chair.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lounge chair reflects personal taste and design sensibilities. It reflects the design of the whole room after all.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Ergonomics: The Science of Comfort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Back, lumbar, and posture support are vital for healthy seating. Support from the chair is very important for back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Proper table height reduces strain and promotes good posture. Having a good table is very important for working from home.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Angle and support for maximum relaxation and spinal health. Proper support for the spinal is also important when choosing a lounge chair.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Adjustable features personalize comfort and fit individual needs. Adjustability helps to fit individual needs better.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Ergonomic design helps prevent pain, fatigue, and long-term issues. Ergonomic design helps to prevent any pain in the long term.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Sustainability: Eco-Friendly Furniture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Bamboo, reclaimed wood, and recycled materials reduce environmental impact. Using Bamboo as chairs are very eco-friendly.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Reducing waste, energy use, and harmful chemicals in production. Reducing waste is very important for eco-friendly awareness.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Long-lasting furniture reduces the need for frequent replacement. Durable furnitures can last for a very long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fair labor practices and responsible forestry. Responsible forestry also promotes environmental awareness.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Furniture made to last is better for long-term environmental health. Long lasting furniture are better for environmental awareness.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2025-04-18T06:23:08Z</dcterms:created>
  <dcterms:modified xsi:type="dcterms:W3CDTF">2025-04-18T06:23:08Z</dcterms:modified>
</cp:coreProperties>
</file>