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Charting My Course: Navigating Towards My Dream Career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journey of passion, education, and skill acquisition towards a fulfilling profession.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Challenges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Recognizing potential challenges such as competition, skill gaps, or economic factors that may affect my career and goals.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Actively working to improve skills and knowledge through courses, workshops, and practical experience to enhance my productivity.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relationships with professionals in the field for mentorship, advice, and support and that will encourage you to grow.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a mindset to persevere through setbacks and learn from failures, remaining adaptable and determined and positive.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Staying updated with industry trends and adapting to new technologies to remain competitive and relevant and be professional.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Aspirations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Specific, achievable goals for the next 1-2 years, such as gaining relevant experience or completing certifications for better career.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Goals for the next 3-5 years, such as advancing to a higher position or starting a personal project with high motivation.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Vision for the next 10+ years, such as becoming a leader in the field or making a significant impact to the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Plans for continuous learning, skill enhancement, and staying updated with industry trends to maintain skills always.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Desire to leave a positive impact on the industry and society through innovation, leadership, and mentorship in work.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Gratitude: 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Expressing sincere gratitude to the audience for their attention, engagement, and time invested in learning about my dream career.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Thanking mentors, teachers, family, and friends who have provided guidance, encouragement, and support throughout the journey.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others to pursue their passions, set ambitious goals, and make a positive impact on the world through their careers.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Inviting questions from the audience to further engage in discussion and provide additional insights or clarifications if required now.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Concluding with a motivational message, emphasizing the importance of perseverance, continuous learning, and a positive attitude.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My Dream Career: The Adventure Begins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Compass: Introduction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Map: Educational Requirements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Toolkit: Skills Required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Heart: Why I Chose It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Skills Required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I Chose It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Challenges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Aspirations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Gratitude: 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My Dream Career: The Adventure Begins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Captivating title that sets the stage for a career exploration adventure, promising insights and inspiration. Title is first impression.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Brief mention of the desired career field, hinting at the speaker's passion and drive to pursue this specific path in life.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Include the speaker's name and any relevant branding elements for a personal touch, demonstrating ownership and commitment.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a visually appealing image or graphic that symbolizes the chosen career, creating an immediate connection with the audience.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Teasing the audience with a glimpse of what's to come, sparking curiosity and motivating them to stay engaged throughout the presentation.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Compass: Introduction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brief overview of personal background, highlighting key experiences and influences that shaped career aspirations and dreams.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Clearly stating the specific dream career being pursued, providing context and focus for the audience to understand from start.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Outlining the structure of the presentation, including the topics to be covered such as skills and education needed.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Sharing personal reasons for choosing this career, emphasizing passion, values, and alignment with long-term goals to inspire all.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Explicitly stating the desired outcome or goal of pursuing the dream career, adding purpose and direction to the presentation that help to succeed.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Map: Educational Requirements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Listing the specific academic degrees or qualifications necessary for pursuing the dream career, such as bachelors or masters degree.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Mentioning any professional certifications or licenses that enhance career prospects and demonstrate expertise and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key courses or subjects that provide foundational knowledge and skills relevant to the career, for better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opportunities for advanced studies or specialization to deepen expertise and stay competitive in the field of education.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the importance of internships, apprenticeships, or practical training to gain real-world skills and career experience.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Toolkit: Skills Required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specific technical skills or software expertise required for the career, showcasing adaptability and willingness to learn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the importance of communication, leadership, teamwork, and problem-solving skills, to increase work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Mentioning any specialized skills or knowledge unique to the dream career, demonstrating a deep understanding of industry trends.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Emphasizing the importance of lifelong learning and staying updated with industry advancements, and be professional in your field.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Showcasing the ability to adapt to changing circumstances and bounce back from setbacks in the dynamic work environment.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Heart: Why I Chose It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Explaining how the career aligns with personal values, interests, and passions, creating a sense of purpose and fulfillment.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Describing how the career allows for making a positive impact on society or contributing to a meaningful cause.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Sharing how the career fits into long-term goals and aspirations, and that will drive my passion and ambition towards my dream.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individuals who have inspired the pursuit of this career, acknowledging their influence and guidance.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Expressing the overall passion and excitement for the career, leaving a lasting impression of enthusiasm and determination.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Skills Required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Proficiency in industry-standard software, tools, and technologies is important to ensure efficiency and accuracy.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 and effective communication, both written and verbal, for collaboration, client relations, and teamwork matters.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Ability to analyze data, identify trends, and make informed decisions is important to increase work efficiency and productivity.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Creative and critical thinking to address challenges and find innovative solutions that enhance career growth and knowledge.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Collaborating effectively with others and leading teams to achieve goals and that increases communication skills and efficiency.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I Chose It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deep love for the work, making it enjoyable and motivating even during challenges and difficulties in the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Desire to make a positive difference in the world through my career and passion, contributing to society's benefit.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continuous desire to learn, grow, and explore new ideas and concepts and that can motivate to make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Inspired by successful figures in the field, whose achievements motivate me to strive for excellence and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career aligns with personal values, creating a sense of purpose and fulfillment that benefits others too.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2025-07-01T14:08:27Z</dcterms:created>
  <dcterms:modified xsi:type="dcterms:W3CDTF">2025-07-01T14:08:27Z</dcterms:modified>
</cp:coreProperties>
</file>