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Charting a Course for Weraura's Future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5-Year Development Plan for Sustainable Growth and Community Empowerment (2026-2030)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Sustainable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5-year plan is a stepping stone towards a brighter future for Weraura LLG and its residents.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success of this plan depends on the active participation and ownership of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must remain flexible and embrace innovative solutions to address evolving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 together with government, NGOs, and the private sector is crucial for sustained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monitoring and evaluation will ensure that our efforts are effective and aligned with community needs.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Call to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community forums, ward committees, and development projects.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input and suggestions are valuable and will help shape the future of our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Contribute your time, skills, and resources to support projects that benefit our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that leaders are transparent, responsive, and committed to serving the community's best interests.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 us build awareness about the development plan and encourage others to get involved.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to everyone who has contributed to the development of this plan.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ongoing support and participation are essential for the success of our collective vision.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us continue to work together to build a prosperous, united, and resilient Weraura LLG.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confident that, together, we can achieve our goals and create a brighter future for generations to 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information or to get involved, please contact Honourable Member James Ailo's office.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Vision for West Ferguson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Year 1: Laying the Foundation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Year 2: Investing in Our Youth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Year 3: Empowering Communities Through Agriculture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Budget Allocation: Year 1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Budget Allocation: Year 2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Budget Allocation: Year 3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Sustainable Future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Call to Action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Vision for West Ferguson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plan, prepared by Honourable Member James Ailo in May 2025, represents a dedicated vision for Weraura LLG's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envision a West Ferguson where economic opportunities abound, and all residents can thrive.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goal is to strengthen bonds, foster collaboration, and build a cohesive society where everyone belongs.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committed to building a community that can withstand adversity and adapt to changing circumstances.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mission is driven by transparent, inclusive, and development-oriented leadership to meet the community's needs.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Year 1: Laying the Foundation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baseline survey will capture vital data on community needs and challenges through active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ward development committees to champion local planning and project implementation is our priority.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Rehabilitating vital water sources like gravity-fed systems and wells to secure clean water access for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repair and construction of health posts will improve access to essential healthcare services at the local level.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Equipping our schools with chalkboards, exercise books, and learning kits empowers our students for success.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Year 2: Investing in Our Youth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Organizing study groups in schools and churches provides vital support for students' academic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Training in carpentry, agriculture, and small engine repair empowers youth with valuable skills for employment.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Partnering with PTAs to repair classrooms, latrines, and roofs ensures a safe and conducive learning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sports competitions fosters unity, promotes health, and provides positive outlets for our youth.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operations through Admin &amp; logistics ensuring effective program implementation and resources.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Year 3: Empowering Communities Through Agriculture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seedlings, tools, and training in climate-smart farming enhances food security and incomes.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women in poultry farming, sewing, and food preservation fosters economic independence.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the formation of savings groups promotes financial stability and empowers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road access and coordinating with Esa'ala opens doors to larger markets and better prices.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gender-inclusive development ensures equal opportunities and empowers women for leadership roles.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Budget Allocation: Year 1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K10,000 allocated for detailed community needs assessment and engagement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K10,000 dedicated to the rehabilitation and construction of water sources and health posts.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K10,000,000 ensures that our schools have the essential materials to thrive.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K10,000 supporting regular feedback sessions to keep development responsive and inclusive.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 budget allocations prioritize transparency, impact, and responsible resource management.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Budget Allocation: Year 2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Allocating K10,000 towards after-school study programs ensures students receive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K13,000, empowering youth with vocational skills in carpentry, agriculture, and repair.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Dedicated K12,000 for maintaining classrooms, latrines, and roofing ensuring a safe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K12,000 in inter-ward sports competitions to promote health, unity, and teamwork.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K5,500 ensures smooth operations and efficient program implementation and resource utilization.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Budget Allocation: Year 3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Funds will equip farmers with seedlings, tools, and training in climate-smart agriculture.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Investment to support groups in poultry, sewing, and food preservation, boosting independence.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the creation of economic groups for savings and credit to increase community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Funds to improve road access, connect farmers to wider markets, increasing potential 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Budget supports equal opportunity and empowering women for greater inclusion and advancement.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2025-05-09T15:06:55Z</dcterms:created>
  <dcterms:modified xsi:type="dcterms:W3CDTF">2025-05-09T15:06:55Z</dcterms:modified>
</cp:coreProperties>
</file>