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-thumbnailer.cdn-si-edu.com/UpswIIwtaLPuOQ9Hk1EyvvmtaVA=/fit-in/1072x0/https://tf-cmsv2-smithsonianmag-media.s3.amazonaws.com/filer/Columbus-Exchange-New-World-arrival-2.jp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ingernature.com/full/springer-static/image/art%3A10.1038%2Fs41559-022-01903-y/MediaObjects/41559_2022_1903_Fig1_HTML.pn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thecollector.com/wp-content/uploads/2024/01/portrait-cristopher-columbus.jpg" TargetMode="External"/><Relationship Id="rId1" Type="http://schemas.openxmlformats.org/officeDocument/2006/relationships/image" Target="../media/image-12-1.png"/><Relationship Id="rId2" Type="http://schemas.openxmlformats.org/officeDocument/2006/relationships/image" Target="../media/image-12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21/bc/07/21bc07fc248a7346c4c756da0b168a41.jpg" TargetMode="External"/><Relationship Id="rId1" Type="http://schemas.openxmlformats.org/officeDocument/2006/relationships/image" Target="../media/image-13-1.png"/><Relationship Id="rId2" Type="http://schemas.openxmlformats.org/officeDocument/2006/relationships/image" Target="../media/image-13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.umontreal.ca/~vaucher/History/Ships/Ships_Discovery/img/Lubeck.jp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0/02/Henry_the_Navigator1.jpg/250px-Henry_the_Navigator1.jpg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le.loc.gov/image-services/iiif/service:gmd:gmd370m:g3701m:g3701sm:gct00077:cs000004/full/pct:25/0/default.jpg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2.titleleaf.com/crabtree/product/cover/xl_9780778724162_fc.jpg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hncabot.edu/images/John%20Cabot%20Painting.jp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arcgis.com/en/arcmap/latest/map/projections/GUID-7B6CCF16-E2D0-4AAB-8376-A1EF08346E08-web.png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0" y="154305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April 2025</a:t>
            </a:r>
            <a:endParaRPr lang="en-US" sz="1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00225"/>
            <a:ext cx="5486400" cy="10287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28800" y="1800225"/>
            <a:ext cx="54864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Charting the Unknown: The Age of Great Geographical Discoveries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2743200" y="2983230"/>
            <a:ext cx="36576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Unveiling a World Transformed: Exploration, Innovation, and the Dawn of a New Era.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Columbian Exchange</a:t>
            </a:r>
            <a:endParaRPr lang="en-US" sz="2000" dirty="0"/>
          </a:p>
        </p:txBody>
      </p:sp>
      <p:pic>
        <p:nvPicPr>
          <p:cNvPr id="4" name="Image 1" descr="https://th-thumbnailer.cdn-si-edu.com/UpswIIwtaLPuOQ9Hk1EyvvmtaVA=/fit-in/1072x0/https://tf-cmsv2-smithsonianmag-media.s3.amazonaws.com/filer/Columbus-Exchange-New-World-arrival-2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exchange of plants and animals between the Old World (Europe, Asia, Africa) and the New World (Americas) transformed agriculture and diets.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European diseases, such as smallpox and measles, decimated indigenous populations in the Americas, leading to profound demographic shifts.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Columbian Exchange spurred the growth of global trade networks, connecting continents and facilitating the exchange of goods.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introduction of new species altered ecosystems and landscapes worldwide, with both positive and negative consequences.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Indigenous Populations</a:t>
            </a:r>
            <a:endParaRPr lang="en-US" sz="2000" dirty="0"/>
          </a:p>
        </p:txBody>
      </p:sp>
      <p:pic>
        <p:nvPicPr>
          <p:cNvPr id="4" name="Image 1" descr="https://media.springernature.com/full/springer-static/image/art%3A10.1038%2Fs41559-022-01903-y/MediaObjects/41559_2022_1903_Fig1_HTML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European colonization resulted in the loss of land, resources, and political autonomy for indigenous peoples around the world.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Indigenous populations were often subjected to forced labor, enslavement, and exploitation by European colonizers.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European cultural influences, including religion, language, and customs, disrupted traditional indigenous societies and ways of life.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Despite the challenges, indigenous peoples actively resisted colonization and sought to preserve their cultures and identities.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Long-Term Consequences</a:t>
            </a:r>
            <a:endParaRPr lang="en-US" sz="2000" dirty="0"/>
          </a:p>
        </p:txBody>
      </p:sp>
      <p:pic>
        <p:nvPicPr>
          <p:cNvPr id="4" name="Image 1" descr="https://cdn.thecollector.com/wp-content/uploads/2024/01/portrait-cristopher-columbus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Age of Exploration laid the foundation for a globalized world economy, with increased trade and exchange of goods between continents.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Exploration paved the way for European colonialism, which shaped the political, economic, and social landscape of many parts of the world.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exchange of ideas, technologies, and cultures between different parts of the world accelerated, leading to new innovations and perspectives.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Age of Exploration continues to shape the world today, influencing trade, politics, and cultural interactions.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2000" dirty="0"/>
          </a:p>
        </p:txBody>
      </p:sp>
      <p:pic>
        <p:nvPicPr>
          <p:cNvPr id="4" name="Image 1" descr="https://i.pinimg.com/736x/21/bc/07/21bc07fc248a7346c4c756da0b168a4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 during this presentation. I hope you learned something new and fascinating.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 encourage you to continue exploring the captivating history of the Age of Great Geographical Discoveries.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 am now happy to answer any questions you may have regarding the content presented.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listening. I hope this presentation has been both informative and enjoyable.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2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World Unveiled: Setting the Stage</a:t>
            </a:r>
            <a:endParaRPr lang="en-US" sz="14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Portugal's Pioneering Spirit</a:t>
            </a:r>
            <a:endParaRPr lang="en-US" sz="14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828925"/>
            <a:ext cx="3474720" cy="514350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Spain's Gamble: Westward Bound</a:t>
            </a:r>
            <a:endParaRPr lang="en-US" sz="14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3600450"/>
            <a:ext cx="3474720" cy="514350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8" name="Text 11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19" name="Text 12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Global Circumnavigation</a:t>
            </a:r>
            <a:endParaRPr lang="en-US" sz="1400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285875"/>
            <a:ext cx="3474720" cy="514350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22" name="Text 1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3" name="Text 1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Other Notable Explorers</a:t>
            </a:r>
            <a:endParaRPr lang="en-US" sz="1400" dirty="0"/>
          </a:p>
        </p:txBody>
      </p:sp>
      <p:pic>
        <p:nvPicPr>
          <p:cNvPr id="2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057400"/>
            <a:ext cx="3474720" cy="514350"/>
          </a:xfrm>
          <a:prstGeom prst="rect">
            <a:avLst/>
          </a:prstGeom>
        </p:spPr>
      </p:pic>
      <p:sp>
        <p:nvSpPr>
          <p:cNvPr id="25" name="Shape 16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26" name="Text 17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27" name="Text 18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Mapping the World</a:t>
            </a:r>
            <a:endParaRPr lang="en-US" sz="1400" dirty="0"/>
          </a:p>
        </p:txBody>
      </p:sp>
      <p:pic>
        <p:nvPicPr>
          <p:cNvPr id="2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2828925"/>
            <a:ext cx="3474720" cy="514350"/>
          </a:xfrm>
          <a:prstGeom prst="rect">
            <a:avLst/>
          </a:prstGeom>
        </p:spPr>
      </p:pic>
      <p:sp>
        <p:nvSpPr>
          <p:cNvPr id="29" name="Shape 19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30" name="Text 20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1" name="Text 21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Columbian Exchange</a:t>
            </a:r>
            <a:endParaRPr lang="en-US" sz="1400" dirty="0"/>
          </a:p>
        </p:txBody>
      </p:sp>
      <p:pic>
        <p:nvPicPr>
          <p:cNvPr id="3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3600450"/>
            <a:ext cx="3474720" cy="514350"/>
          </a:xfrm>
          <a:prstGeom prst="rect">
            <a:avLst/>
          </a:prstGeom>
        </p:spPr>
      </p:pic>
      <p:sp>
        <p:nvSpPr>
          <p:cNvPr id="33" name="Shape 22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34" name="Text 23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35" name="Text 24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Indigenous Populations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Long-Term Consequences</a:t>
            </a:r>
            <a:endParaRPr lang="en-US" sz="14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5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World Unveiled: Setting the Stage</a:t>
            </a:r>
            <a:endParaRPr lang="en-US" sz="2000" dirty="0"/>
          </a:p>
        </p:txBody>
      </p:sp>
      <p:pic>
        <p:nvPicPr>
          <p:cNvPr id="4" name="Image 1" descr="https://www.iro.umontreal.ca/~vaucher/History/Ships/Ships_Discovery/img/Lubeck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lucrative spice trade fueled desires for new routes to the East, bypassing established intermediaries and increasing profits.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zealous desire to spread Christianity to new lands was a powerful motivator, alongside national ambition and fame.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Innovations in shipbuilding, navigation (compass, astrolabe), and cartography made long-distance voyages increasingly feasible.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Renaissance fostered a spirit of inquiry, encouraging exploration and the pursuit of knowledge about the world beyond Europe.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Portugal's Pioneering Spirit</a:t>
            </a:r>
            <a:endParaRPr lang="en-US" sz="2000" dirty="0"/>
          </a:p>
        </p:txBody>
      </p:sp>
      <p:pic>
        <p:nvPicPr>
          <p:cNvPr id="4" name="Image 1" descr="https://upload.wikimedia.org/wikipedia/commons/thumb/0/02/Henry_the_Navigator1.jpg/250px-Henry_the_Navigator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Prince Henry established a center for maritime study, attracting cartographers, navigators, and shipbuilders to advance exploration.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Portuguese explorers gradually charted the African coastline, seeking a sea route to the Indian Ocean and access to valuable resources.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1488, Dias rounded the Cape of Good Hope, proving that a sea route to India was possible and opening new horizons for trade.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Da Gama successfully sailed to India in 1498, establishing a direct sea route and breaking the Venetian monopoly on spice trade.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Spain's Gamble: Westward Bound</a:t>
            </a:r>
            <a:endParaRPr lang="en-US" sz="2000" dirty="0"/>
          </a:p>
        </p:txBody>
      </p:sp>
      <p:pic>
        <p:nvPicPr>
          <p:cNvPr id="4" name="Image 1" descr="https://tile.loc.gov/image-services/iiif/service:gmd:gmd370m:g3701m:g3701sm:gct00077:cs000004/full/pct:25/0/default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Columbus convinced the Spanish monarchs to fund his voyage westward, seeking a faster route to the East Indies (Asia).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1492, Columbus landed in the Bahamas, initiating European contact with the Americas and inadvertently triggering a global exchange.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Spain and Portugal divided the newly 'discovered' lands outside Europe between them, establishing spheres of influence.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Columbus made several more voyages, exploring the Caribbean and initiating the colonization of the Americas by Spain.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Global Circumnavigation</a:t>
            </a:r>
            <a:endParaRPr lang="en-US" sz="2000" dirty="0"/>
          </a:p>
        </p:txBody>
      </p:sp>
      <p:pic>
        <p:nvPicPr>
          <p:cNvPr id="4" name="Image 1" descr="https://assets2.titleleaf.com/crabtree/product/cover/xl_9780778724162_fc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Magellan led a Spanish expedition to find a western route to the Spice Islands (Moluccas), sailing around South America.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Magellan's fleet navigated a treacherous passage through South America, connecting the Atlantic and Pacific Oceans.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expedition endured a grueling voyage across the Pacific, facing starvation and disease before reaching the Philippines.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Magellan was killed in the Philippines, but his crew completed the circumnavigation in 1522, proving the Earth's roundness.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Other Notable Explorers</a:t>
            </a:r>
            <a:endParaRPr lang="en-US" sz="2000" dirty="0"/>
          </a:p>
        </p:txBody>
      </p:sp>
      <p:pic>
        <p:nvPicPr>
          <p:cNvPr id="4" name="Image 1" descr="https://www.johncabot.edu/images/John%20Cabot%20Painting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Cabot, sailing for England, explored the coast of North America, laying the foundation for future English claims in the New World.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Cartier explored the St. Lawrence River, claiming Canada for France and initiating French involvement in North America.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Hudson explored the Arctic and northeastern North America, seeking a Northwest Passage to Asia for the Dutch and English.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Vespucci explored the South American coast, recognizing it as a new continent, leading to the Americas being named after him.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771525"/>
            <a:ext cx="393192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Mapping the World</a:t>
            </a:r>
            <a:endParaRPr lang="en-US" sz="2000" dirty="0"/>
          </a:p>
        </p:txBody>
      </p:sp>
      <p:pic>
        <p:nvPicPr>
          <p:cNvPr id="4" name="Image 1" descr="https://desktop.arcgis.com/en/arcmap/latest/map/projections/GUID-7B6CCF16-E2D0-4AAB-8376-A1EF08346E08-web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8640" y="1234440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New techniques and instruments allowed for more accurate mapmaking, reflecting the growing knowledge of the world's geography.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Mercator's map projection, developed in 1569, revolutionized navigation by accurately representing the shape of landmasses.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detailed nautical charts provided essential information for sailors, including coastlines, harbors, and navigational hazards.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Maps became increasingly detailed and informative, incorporating new discoveries and shaping European perceptions of the world.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2025-04-23T22:27:56Z</dcterms:created>
  <dcterms:modified xsi:type="dcterms:W3CDTF">2025-04-23T22:27:56Z</dcterms:modified>
</cp:coreProperties>
</file>