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Chasing Horizons: My Dream Career Unveiled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of Passion, Preparation, and Purpose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a budget to manage educational and living expenses. Planning is very important to do ahead.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tasks and avoiding procrastination to stay on track. Be wise in managing your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Employing techniques to reduce stress and maintain mental well-being. Well-being is very important for our body.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supportive network of friends, family, and mentors. Connect with each other and build connections.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flexible and open to changing plans as needed. Everything can change and you must accept it.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Inspiration &amp; Role Models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stories of successful individuals in my chosen field. They can boost your confidence to be like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the impact of mentors on career direction. Having a mentor is a great thing because they can give advise.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Mentioning influential books, movies, or documentaries. Book, movies and documentaries can be a way to have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admiration for individuals who embody desired qualities. We must have a heroes to always be inspired.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Presenting inspiring quotes that resonate with my career goals. Quotes can be way to motivated.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Gratitude &amp; Future 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gratitude to mentors, family, and friends for their support. Thank you for all your love and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short-term and long-term career objectives. Have a high goals to challenge yourself.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Articulating a clear vision for my future contribution to the field. You have to be creative to share your visions.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Reaffirming my commitment to pursuing my dream career with dedication. Dedication is very important in a career.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final thoughts and encouragement to the audience. Thank you everyone for listening.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Dream Weaver: Embarking on a Career Quest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Laying the Foundation: Essential Education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Skill Arsenal: Building Career Competencies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Passion's Echo: The Why Behind My Choice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Path Forward: Action and Aspiration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Path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Skill Enhancement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Obstacles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Inspiration &amp; Role Models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Gratitude &amp; Future Vision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Dream Weaver: Embarking on a Career Quest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initial interests and passions that fuel career aspirations. It is very important to be passionate about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Envisioning myself succeeding and making a difference in my chosen field. I want to be a part of the change in a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Defining 'My Dream Career' and its significance to my personal and professional growth. I feel good and it's the best decision.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impact 'My Dream Career' has on the world and future generations. Everything looks easy and possible.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Planning the steps to turn my career dream into a tangible reality. The planning process is very important to do ahead.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Laying the Foundation: Essential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Determining the specific degree(s) required for my dream career. The degree is a pass to 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key courses and specializations to enhance expertise. I'm very interested in those kinds of courses.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Researching top educational institutions offering relevant programs. I want to apply in the top educational institutions.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scholarship, grant, and funding opportunities to support education. Being independent is my goal.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continuous learning beyond formal education. It makes us competitive with others.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Skill Arsenal: Building Career Competencies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essential skills directly related to performing job duties. It is very important in a company.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skills applicable across various roles and industries. Skill is the basic and main weapon to survive.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proficiency in relevant software and technological platforms. Technology is the basic in this era.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interpersonal, communication, and leadership skills. Communication is the key to build connections.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opportunities for practice, workshops, and skill development programs. We need to be consistent in learning.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Passion's Echo: The Why Behind My Choice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the career choice to personal values, interests, and passions. Passion is the beginning of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how the career contributes to a greater good or societal need. A purposeful pursuit is the best and happy 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stories or figures that inspire my career aspiration. Inspiration is important to be encouraged.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Reflecting on how the career will challenge and enhance personal development. Everyone has their own personal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Envisioning long-term satisfaction and happiness in my chosen profession. Future is mystery but need to be predicted.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Path Forward: Action and Aspiration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specific, measurable, achievable, relevant, and time-bound goals. We have to set smart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with professionals in the field for mentorship and guidance. Networking is important in a company.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internships, volunteer opportunities, or entry-level positions. Experience is the best teacher.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portfolio showcasing skills, projects, and accomplishments. Portfolio is a proof of skill.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Preparing for challenges and setbacks with a positive and adaptable mindset. Always be positive no matter what happen.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Path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relevant subjects and extracurricular activities. Do not be stress and follow your heart.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a major and minor that align with career goals. I'm very sure what will I choose to study.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Considering advanced degrees for specialized knowledge. Be aware of what will you study.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Pursuing professional certifications to enhance expertise. Certificate is a plus to boost the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updated with industry trends and advancements through courses. Learning is part of the success.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Skill Enhancement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platforms like Coursera and edX for skill-based learning. Make sure to be patient in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Undertaking personal or collaborative projects to apply learned skills. Practice makes perfect.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guidance from experienced professionals in the field. Seek guidance and do not be shy to ask.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Actively soliciting and implementing feedback to improve performance. Open for suggestion and criticism.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evaluating strengths and weaknesses to focus on areas for improvement. Always give a time for yourself.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2025-07-01T14:32:22Z</dcterms:created>
  <dcterms:modified xsi:type="dcterms:W3CDTF">2025-07-01T14:32:22Z</dcterms:modified>
</cp:coreProperties>
</file>