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Chasing the Sun: Unlocking Solar Energy with Single Axis Trackers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Harnessing Maximum Power: An Exploration of Single Axis Solar Tracking Technology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Review: Advantages and Disadvantages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Trackers consistently outperform fixed panels in energy production. A significant advantage in solar power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Trackers have a higher upfront cost compared to fixed systems. Weigh the long-term benefits against the initial investment.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Trackers require regular maintenance to ensure optimal performance. Factor in ongoing costs for repairs and upkeep.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Installation can be more complex than fixed panel systems. Requires specialized expertise and careful planning.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Manufacturing and disposal of components have environmental impacts. Evaluate the overall sustainability of the system.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and Challenges: The Big Picture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Significantly increases energy output compared to static systems. Essential for optimizing solar investments.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More intricate design and installation compared to fixed panels. Demands specialized knowledge and careful planning.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Higher initial costs are offset by increased energy production over time. Requires a long-term investment perspective.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Reduces reliance on fossil fuels, but manufacturing has environmental costs. Strive for sustainable practices throughout the lifecycle.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Suited for various climates and geographical locations with proper design. Offers flexibility in solar energy deployment.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to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thanks to Government Polytechnic Nawada for their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Presented By Rajesh Kumar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any questions or comments.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continue to innovate and advance solar energy technologies.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A Brighter Future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Importance: Why Track the Sun?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Types of Single Axis Trackers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Goal and Application: Powering the World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Components: The Building Blocks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Design: Engineering for Efficiency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Working: How It All Comes Together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Review: Advantages and Disadvantages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and Challenges: The Big Picture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A Brighter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energy needs are soaring, demanding innovative solutions. Solar energy offers a sustainable and clean alternative to traditional fossil fuels.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Solar trackers enhance energy capture by following the sun's path. This optimization leads to higher electricity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delve into the specifics of single axis trackers, their design, and benefits. Learn how they maximize solar power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project by Rajesh Kumar, Government Polytechnic Nawada. Driven by a passion for renewable energy advancements.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cover types, components, design, applications, benefits and challenges. A comprehensive look at single axis trackers.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Importance: Why Track the Sun?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Trackers significantly increase energy production compared to fixed panels. Capture more sunlight throughout the 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Higher energy yields translate to a faster return on investment. Maximize the economic benefits of solar installations.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Consistent energy supply helps stabilize the power grid. Reduce reliance on fluctuating fossil fuel 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More efficient energy generation means less land required. Optimize space utilization with tracker technology.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Enhanced solar adoption reduces carbon emissions. Contribute to a cleaner and more sustainable environment for future generations.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Types of Single Axis Trackers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the sun east to west along a horizontal axis. Ideal for low latitude regions with consistent sunlight.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Rotate around a vertical axis, adjusting to seasonal changes. Suited for higher latitude locations.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Combine horizontal tracking with a fixed tilt angle. Optimize performance for specific geographic locations.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the right type depends on location, climate, and energy goals. Consider these factors for optimal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Each type has different installation and maintenance costs. Analyze long-term expenses for economic viability.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Goal and Application: Powering the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 homes with efficient rooftop solar trackers. Reduce energy bills and promote self-sufficiency.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Supply energy to offices and businesses, lowering operating costs. Enhance sustainability and corporate responsibility.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Large-scale solar farms utilize trackers for maximum energy output. Contribute significantly to grid-scale power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electricity to off-grid communities, improving quality of life. Enable access to power in underserved regions.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Power irrigation systems and other agricultural operations. Reduce reliance on fossil fuels in farming.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Components: The Building Blocks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Drive the movement of the solar panels, following the sun's path. Precision is crucial for optimal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the sun's position and provide feedback to the control system. Ensure accurate and responsive tracking.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Processes sensor data and controls the motors for precise tracking. A central component for efficient operation.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Provides a stable base for the solar panels and tracking system. Designed to withstand weather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Photovoltaic (PV) panels convert sunlight into electricity. The core component of any solar energy system.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Design: Engineering for Efficiency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Designs must withstand wind, snow, and other environmental factors. Ensure long-term reliability and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durable and weather-resistant materials is essential. Minimize maintenance and maximize lifespan.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Selecting the appropriate motor size for the panel array is critical. Ensure adequate power for effective tracking.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control algorithm dictates how the tracker responds to sunlight changes. Optimize for maximum energy capture.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 for easy maintenance and repair. Simplify servicing to minimize downtime and costs.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Working: How It All Comes Together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Sensors detect the first rays of sunlight, initiating the tracking process. Begin capturing energy early in the 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control system adjusts the panel angle throughout the day. Maintain optimal alignment with the sun's position.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systems adjust for cloud cover to minimize energy loss. Optimize performance under varying weather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 sunset, the tracker returns to its east-facing position. Ready to capture sunlight again at sunrise.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Systems record energy production data for performance analysis. Track efficiency and identify areas for improvement.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2025-04-22T22:00:50Z</dcterms:created>
  <dcterms:modified xsi:type="dcterms:W3CDTF">2025-04-22T22:00:50Z</dcterms:modified>
</cp:coreProperties>
</file>