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Chernobyl: An Ecological Catastrophe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the environmental fallout and long-term consequences of the Chernobyl disaster.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Recovery Efforts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massive containment structure was built to prevent further radioactive releases from the damaged reactor. An attempt to contain the disaster.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Decontamination efforts are ongoing to reduce radiation levels in the affected areas. A long and slow process to combat radiation.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Forest management practices are implemented to reduce the risk of wildfires and the spread of radioactive contamination. The forest continues to be managed.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Scientists are studying the long-term ecological effects of radiation and exploring ways to restore the ecosystem. Trying to restore the area.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International collaboration is essential to address the challenges posed by the Chernobyl disaster. Many countries are now collaborating.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Chernobyl Today: A Wildlife Haven?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 the absence of human disturbance, some wildlife populations have thrived in the exclusion zone. A wildlife sanctuary.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Chernobyl exclusion zone has become a unique ecosystem, offering valuable insights into ecological resilience. A unique system.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However, the presence of wildlife does not negate the ongoing risks associated with radiation contamination. Dangers lurk in the wildlife area.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Ethical considerations arise regarding the management of wildlife in a contaminated environment. Ethically questionable.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Chernobyl exclusion zone provides a unique opportunity to study the long-term effects of radiation on wildlife. Opportunity to learn.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your time and attention. Your interest in this critical issue is deeply appreciated. Thank you for learning.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encourage you to continue exploring the Chernobyl disaster and its environmental consequences. Researching a tragic disaster.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Let us learn from this tragedy and work towards a safer and more sustainable future for all. Working towards a safer world.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would like to acknowledge the researchers, scientists, and organizations dedicated to studying and mitigating the effects of Chernobyl. A disaster that changed the world.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May the lessons learned from Chernobyl guide us towards responsible stewardship of our planet. The need for sustainability.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Unseen Disaster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Radiation's Reach: Plants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Fauna's Fate: Animals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Alpha, Beta, Gamma: Radiation Types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Ecological Transformation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Mutations: A Genetic Legacy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Human Impact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Recovery Efforts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Chernobyl Today: A Wildlife Haven?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Unseen Disaster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explosion instantly released massive amounts of radioactive material, contaminating the immediate surroundings and far beyond. A truly catastrophic event.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Wind carried radioactive particles across vast distances, affecting ecosystems in various European countries. No place felt safe.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High radiation levels caused acute radiation sickness and death in both humans and animals. Sadly, the true cost was yet to be revealed.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Forests, lakes, and agricultural lands faced immediate contamination, disrupting natural processes. The circle of life was broken.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large exclusion zone was created, abandoning towns and villages, transforming the landscape. A desolate reminder of what happened.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Radiation's Reach: Plants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'Red Forest,' a pine forest near the reactor, suffered complete mortality due to intense radiation exposure. Nature was destroyed by radiation.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Plants absorbed radioactive isotopes, leading to genetic mutations and impaired reproductive abilities. A silent disaster unfolding.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Deformed leaves, stunted growth, and altered flowering patterns were observed in various plant species. Plantlife would never be the same.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Plants accumulated radioactive elements from the soil, which then entered the food chain. Passing along deadly consequences.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Decades later, plant communities still show signs of radiation stress, affecting biodiversity and ecosystem health. The radiation is still here.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Fauna's Fate: Animals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Many animal populations experienced significant declines due to radiation poisoning and reproductive issues. Animals suffered silently and brutally.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Animals suffered from immune system suppression, tumors, and other health problems related to radiation exposure. The ecosystem was in disarray.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Reduced fertility and birth defects were observed in various animal species, threatening the long-term survival of many species. The circle of life was broken.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Animals higher up the food chain accumulated radiation from their prey, amplifying the effect. A deadly amplification of radiation.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Some animal populations surprisingly recovered in the absence of human disturbance, highlighting the resilience of nature. A glimmer of hope.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Alpha, Beta, Gamma: Radiation Types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Highly ionizing but with limited penetration range. Most dangerous when ingested or inhaled. Deadly to the inside of the body.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More penetrating than alpha particles and can cause skin burns and internal damage. Another dangerous consequence.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Highly penetrating electromagnetic radiation that can cause widespread damage to cells and DNA. Can cause mutations.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All three types of radiation can damage cellular components, leading to cell death, mutations, and cancer. Cellular genocide.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severity of radiation effects depends on the dose, exposure duration, and the type of radiation. A slow and insidious killer.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Ecological Transformation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Dead forests transformed into open areas, altering the habitat structure and species composition. The forest had become barren.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Radioactive isotopes contaminated the soil, affecting plant growth and nutrient cycles for decades. A long-term contamination.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Radioactive runoff contaminated rivers and lakes, impacting aquatic life and water quality. The water was poisoned.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Disruptions in plant and animal populations led to changes in food web dynamics, impacting predator-prey relationships. The circle of life was fractured.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Some species showed signs of adaptation to the radiation environment, indicating the potential for long-term ecological recovery. A potential glimmer of hope.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Mutations: A Genetic Legacy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Radiation exposure increased the rate of genetic mutations in both plants and animals in the Chernobyl area. A gamble with life.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Deformities and developmental abnormalities were observed in some organisms, potentially linked to radiation-induced mutations. A twisted fate.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long-term consequences of these mutations on population health and evolution are still being studied. The mutation remains a mystery.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Some mutations can be passed on to future generations, potentially leading to long-term genetic changes in populations. A forever changed future.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Radiation-induced mutations could potentially drive evolutionary changes in the Chernobyl ecosystem over time. An unknown mutation.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Human Impact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Thousands of people were evacuated from the affected areas, causing social and economic disruption. Displacement was a huge issue.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Increased rates of thyroid cancer and other health problems were observed in populations exposed to radiation. A real public health disaster.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disaster caused widespread psychological trauma and stress, impacting mental health and well-being. The psychological effects are vast.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Ongoing monitoring and research are crucial to assess the long-term health and environmental impacts of the disaster. We must track the long term effects.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Chernobyl disaster highlighted the importance of nuclear safety and emergency preparedness. Disaster's lessons must be learned.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2025-04-22T19:24:12Z</dcterms:created>
  <dcterms:modified xsi:type="dcterms:W3CDTF">2025-04-22T19:24:12Z</dcterms:modified>
</cp:coreProperties>
</file>